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43200000" cx="3240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6">
          <p15:clr>
            <a:srgbClr val="747775"/>
          </p15:clr>
        </p15:guide>
        <p15:guide id="2" pos="10205">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CC3A447-25B3-4CB0-9AA4-28A0EF4CF604}">
  <a:tblStyle styleId="{ECC3A447-25B3-4CB0-9AA4-28A0EF4CF60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6" orient="horz"/>
        <p:guide pos="1020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43434" y="685800"/>
            <a:ext cx="2571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43434" y="685800"/>
            <a:ext cx="2571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ea8807b70f_8_40:notes"/>
          <p:cNvSpPr/>
          <p:nvPr>
            <p:ph idx="2" type="sldImg"/>
          </p:nvPr>
        </p:nvSpPr>
        <p:spPr>
          <a:xfrm>
            <a:off x="2143434" y="685800"/>
            <a:ext cx="25716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ea8807b70f_8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ea8807b70f_8_18:notes"/>
          <p:cNvSpPr/>
          <p:nvPr>
            <p:ph idx="2" type="sldImg"/>
          </p:nvPr>
        </p:nvSpPr>
        <p:spPr>
          <a:xfrm>
            <a:off x="2143434" y="685800"/>
            <a:ext cx="25716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ea8807b70f_8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104478" y="6253648"/>
            <a:ext cx="30191100" cy="17240700"/>
          </a:xfrm>
          <a:prstGeom prst="rect">
            <a:avLst/>
          </a:prstGeom>
        </p:spPr>
        <p:txBody>
          <a:bodyPr anchorCtr="0" anchor="b" bIns="498975" lIns="498975" spcFirstLastPara="1" rIns="498975" wrap="square" tIns="498975">
            <a:normAutofit/>
          </a:bodyPr>
          <a:lstStyle>
            <a:lvl1pPr lvl="0" algn="ctr">
              <a:spcBef>
                <a:spcPts val="0"/>
              </a:spcBef>
              <a:spcAft>
                <a:spcPts val="0"/>
              </a:spcAft>
              <a:buSzPts val="28400"/>
              <a:buNone/>
              <a:defRPr sz="28400"/>
            </a:lvl1pPr>
            <a:lvl2pPr lvl="1" algn="ctr">
              <a:spcBef>
                <a:spcPts val="0"/>
              </a:spcBef>
              <a:spcAft>
                <a:spcPts val="0"/>
              </a:spcAft>
              <a:buSzPts val="28400"/>
              <a:buNone/>
              <a:defRPr sz="28400"/>
            </a:lvl2pPr>
            <a:lvl3pPr lvl="2" algn="ctr">
              <a:spcBef>
                <a:spcPts val="0"/>
              </a:spcBef>
              <a:spcAft>
                <a:spcPts val="0"/>
              </a:spcAft>
              <a:buSzPts val="28400"/>
              <a:buNone/>
              <a:defRPr sz="28400"/>
            </a:lvl3pPr>
            <a:lvl4pPr lvl="3" algn="ctr">
              <a:spcBef>
                <a:spcPts val="0"/>
              </a:spcBef>
              <a:spcAft>
                <a:spcPts val="0"/>
              </a:spcAft>
              <a:buSzPts val="28400"/>
              <a:buNone/>
              <a:defRPr sz="28400"/>
            </a:lvl4pPr>
            <a:lvl5pPr lvl="4" algn="ctr">
              <a:spcBef>
                <a:spcPts val="0"/>
              </a:spcBef>
              <a:spcAft>
                <a:spcPts val="0"/>
              </a:spcAft>
              <a:buSzPts val="28400"/>
              <a:buNone/>
              <a:defRPr sz="28400"/>
            </a:lvl5pPr>
            <a:lvl6pPr lvl="5" algn="ctr">
              <a:spcBef>
                <a:spcPts val="0"/>
              </a:spcBef>
              <a:spcAft>
                <a:spcPts val="0"/>
              </a:spcAft>
              <a:buSzPts val="28400"/>
              <a:buNone/>
              <a:defRPr sz="28400"/>
            </a:lvl6pPr>
            <a:lvl7pPr lvl="6" algn="ctr">
              <a:spcBef>
                <a:spcPts val="0"/>
              </a:spcBef>
              <a:spcAft>
                <a:spcPts val="0"/>
              </a:spcAft>
              <a:buSzPts val="28400"/>
              <a:buNone/>
              <a:defRPr sz="28400"/>
            </a:lvl7pPr>
            <a:lvl8pPr lvl="7" algn="ctr">
              <a:spcBef>
                <a:spcPts val="0"/>
              </a:spcBef>
              <a:spcAft>
                <a:spcPts val="0"/>
              </a:spcAft>
              <a:buSzPts val="28400"/>
              <a:buNone/>
              <a:defRPr sz="28400"/>
            </a:lvl8pPr>
            <a:lvl9pPr lvl="8" algn="ctr">
              <a:spcBef>
                <a:spcPts val="0"/>
              </a:spcBef>
              <a:spcAft>
                <a:spcPts val="0"/>
              </a:spcAft>
              <a:buSzPts val="28400"/>
              <a:buNone/>
              <a:defRPr sz="28400"/>
            </a:lvl9pPr>
          </a:lstStyle>
          <a:p/>
        </p:txBody>
      </p:sp>
      <p:sp>
        <p:nvSpPr>
          <p:cNvPr id="11" name="Google Shape;11;p2"/>
          <p:cNvSpPr txBox="1"/>
          <p:nvPr>
            <p:ph idx="1" type="subTitle"/>
          </p:nvPr>
        </p:nvSpPr>
        <p:spPr>
          <a:xfrm>
            <a:off x="1104449" y="23803675"/>
            <a:ext cx="30191100" cy="6657900"/>
          </a:xfrm>
          <a:prstGeom prst="rect">
            <a:avLst/>
          </a:prstGeom>
        </p:spPr>
        <p:txBody>
          <a:bodyPr anchorCtr="0" anchor="t" bIns="498975" lIns="498975" spcFirstLastPara="1" rIns="498975" wrap="square" tIns="498975">
            <a:normAutofit/>
          </a:bodyPr>
          <a:lstStyle>
            <a:lvl1pPr lvl="0" algn="ctr">
              <a:lnSpc>
                <a:spcPct val="100000"/>
              </a:lnSpc>
              <a:spcBef>
                <a:spcPts val="0"/>
              </a:spcBef>
              <a:spcAft>
                <a:spcPts val="0"/>
              </a:spcAft>
              <a:buSzPts val="15300"/>
              <a:buNone/>
              <a:defRPr sz="15300"/>
            </a:lvl1pPr>
            <a:lvl2pPr lvl="1" algn="ctr">
              <a:lnSpc>
                <a:spcPct val="100000"/>
              </a:lnSpc>
              <a:spcBef>
                <a:spcPts val="0"/>
              </a:spcBef>
              <a:spcAft>
                <a:spcPts val="0"/>
              </a:spcAft>
              <a:buSzPts val="15300"/>
              <a:buNone/>
              <a:defRPr sz="15300"/>
            </a:lvl2pPr>
            <a:lvl3pPr lvl="2" algn="ctr">
              <a:lnSpc>
                <a:spcPct val="100000"/>
              </a:lnSpc>
              <a:spcBef>
                <a:spcPts val="0"/>
              </a:spcBef>
              <a:spcAft>
                <a:spcPts val="0"/>
              </a:spcAft>
              <a:buSzPts val="15300"/>
              <a:buNone/>
              <a:defRPr sz="15300"/>
            </a:lvl3pPr>
            <a:lvl4pPr lvl="3" algn="ctr">
              <a:lnSpc>
                <a:spcPct val="100000"/>
              </a:lnSpc>
              <a:spcBef>
                <a:spcPts val="0"/>
              </a:spcBef>
              <a:spcAft>
                <a:spcPts val="0"/>
              </a:spcAft>
              <a:buSzPts val="15300"/>
              <a:buNone/>
              <a:defRPr sz="15300"/>
            </a:lvl4pPr>
            <a:lvl5pPr lvl="4" algn="ctr">
              <a:lnSpc>
                <a:spcPct val="100000"/>
              </a:lnSpc>
              <a:spcBef>
                <a:spcPts val="0"/>
              </a:spcBef>
              <a:spcAft>
                <a:spcPts val="0"/>
              </a:spcAft>
              <a:buSzPts val="15300"/>
              <a:buNone/>
              <a:defRPr sz="15300"/>
            </a:lvl5pPr>
            <a:lvl6pPr lvl="5" algn="ctr">
              <a:lnSpc>
                <a:spcPct val="100000"/>
              </a:lnSpc>
              <a:spcBef>
                <a:spcPts val="0"/>
              </a:spcBef>
              <a:spcAft>
                <a:spcPts val="0"/>
              </a:spcAft>
              <a:buSzPts val="15300"/>
              <a:buNone/>
              <a:defRPr sz="15300"/>
            </a:lvl6pPr>
            <a:lvl7pPr lvl="6" algn="ctr">
              <a:lnSpc>
                <a:spcPct val="100000"/>
              </a:lnSpc>
              <a:spcBef>
                <a:spcPts val="0"/>
              </a:spcBef>
              <a:spcAft>
                <a:spcPts val="0"/>
              </a:spcAft>
              <a:buSzPts val="15300"/>
              <a:buNone/>
              <a:defRPr sz="15300"/>
            </a:lvl7pPr>
            <a:lvl8pPr lvl="7" algn="ctr">
              <a:lnSpc>
                <a:spcPct val="100000"/>
              </a:lnSpc>
              <a:spcBef>
                <a:spcPts val="0"/>
              </a:spcBef>
              <a:spcAft>
                <a:spcPts val="0"/>
              </a:spcAft>
              <a:buSzPts val="15300"/>
              <a:buNone/>
              <a:defRPr sz="15300"/>
            </a:lvl8pPr>
            <a:lvl9pPr lvl="8" algn="ctr">
              <a:lnSpc>
                <a:spcPct val="100000"/>
              </a:lnSpc>
              <a:spcBef>
                <a:spcPts val="0"/>
              </a:spcBef>
              <a:spcAft>
                <a:spcPts val="0"/>
              </a:spcAft>
              <a:buSzPts val="15300"/>
              <a:buNone/>
              <a:defRPr sz="15300"/>
            </a:lvl9pPr>
          </a:lstStyle>
          <a:p/>
        </p:txBody>
      </p:sp>
      <p:sp>
        <p:nvSpPr>
          <p:cNvPr id="12" name="Google Shape;12;p2"/>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104449" y="9290289"/>
            <a:ext cx="30191100" cy="16492200"/>
          </a:xfrm>
          <a:prstGeom prst="rect">
            <a:avLst/>
          </a:prstGeom>
        </p:spPr>
        <p:txBody>
          <a:bodyPr anchorCtr="0" anchor="b" bIns="498975" lIns="498975" spcFirstLastPara="1" rIns="498975" wrap="square" tIns="498975">
            <a:normAutofit/>
          </a:bodyPr>
          <a:lstStyle>
            <a:lvl1pPr lvl="0" algn="ctr">
              <a:spcBef>
                <a:spcPts val="0"/>
              </a:spcBef>
              <a:spcAft>
                <a:spcPts val="0"/>
              </a:spcAft>
              <a:buSzPts val="65500"/>
              <a:buNone/>
              <a:defRPr sz="65500"/>
            </a:lvl1pPr>
            <a:lvl2pPr lvl="1" algn="ctr">
              <a:spcBef>
                <a:spcPts val="0"/>
              </a:spcBef>
              <a:spcAft>
                <a:spcPts val="0"/>
              </a:spcAft>
              <a:buSzPts val="65500"/>
              <a:buNone/>
              <a:defRPr sz="65500"/>
            </a:lvl2pPr>
            <a:lvl3pPr lvl="2" algn="ctr">
              <a:spcBef>
                <a:spcPts val="0"/>
              </a:spcBef>
              <a:spcAft>
                <a:spcPts val="0"/>
              </a:spcAft>
              <a:buSzPts val="65500"/>
              <a:buNone/>
              <a:defRPr sz="65500"/>
            </a:lvl3pPr>
            <a:lvl4pPr lvl="3" algn="ctr">
              <a:spcBef>
                <a:spcPts val="0"/>
              </a:spcBef>
              <a:spcAft>
                <a:spcPts val="0"/>
              </a:spcAft>
              <a:buSzPts val="65500"/>
              <a:buNone/>
              <a:defRPr sz="65500"/>
            </a:lvl4pPr>
            <a:lvl5pPr lvl="4" algn="ctr">
              <a:spcBef>
                <a:spcPts val="0"/>
              </a:spcBef>
              <a:spcAft>
                <a:spcPts val="0"/>
              </a:spcAft>
              <a:buSzPts val="65500"/>
              <a:buNone/>
              <a:defRPr sz="65500"/>
            </a:lvl5pPr>
            <a:lvl6pPr lvl="5" algn="ctr">
              <a:spcBef>
                <a:spcPts val="0"/>
              </a:spcBef>
              <a:spcAft>
                <a:spcPts val="0"/>
              </a:spcAft>
              <a:buSzPts val="65500"/>
              <a:buNone/>
              <a:defRPr sz="65500"/>
            </a:lvl6pPr>
            <a:lvl7pPr lvl="6" algn="ctr">
              <a:spcBef>
                <a:spcPts val="0"/>
              </a:spcBef>
              <a:spcAft>
                <a:spcPts val="0"/>
              </a:spcAft>
              <a:buSzPts val="65500"/>
              <a:buNone/>
              <a:defRPr sz="65500"/>
            </a:lvl7pPr>
            <a:lvl8pPr lvl="7" algn="ctr">
              <a:spcBef>
                <a:spcPts val="0"/>
              </a:spcBef>
              <a:spcAft>
                <a:spcPts val="0"/>
              </a:spcAft>
              <a:buSzPts val="65500"/>
              <a:buNone/>
              <a:defRPr sz="65500"/>
            </a:lvl8pPr>
            <a:lvl9pPr lvl="8" algn="ctr">
              <a:spcBef>
                <a:spcPts val="0"/>
              </a:spcBef>
              <a:spcAft>
                <a:spcPts val="0"/>
              </a:spcAft>
              <a:buSzPts val="65500"/>
              <a:buNone/>
              <a:defRPr sz="65500"/>
            </a:lvl9pPr>
          </a:lstStyle>
          <a:p>
            <a:r>
              <a:t>xx%</a:t>
            </a:r>
          </a:p>
        </p:txBody>
      </p:sp>
      <p:sp>
        <p:nvSpPr>
          <p:cNvPr id="46" name="Google Shape;46;p11"/>
          <p:cNvSpPr txBox="1"/>
          <p:nvPr>
            <p:ph idx="1" type="body"/>
          </p:nvPr>
        </p:nvSpPr>
        <p:spPr>
          <a:xfrm>
            <a:off x="1104449" y="26475381"/>
            <a:ext cx="30191100" cy="10924200"/>
          </a:xfrm>
          <a:prstGeom prst="rect">
            <a:avLst/>
          </a:prstGeom>
        </p:spPr>
        <p:txBody>
          <a:bodyPr anchorCtr="0" anchor="t" bIns="498975" lIns="498975" spcFirstLastPara="1" rIns="498975" wrap="square" tIns="498975">
            <a:normAutofit/>
          </a:bodyPr>
          <a:lstStyle>
            <a:lvl1pPr indent="-857250" lvl="0" marL="457200" algn="ctr">
              <a:spcBef>
                <a:spcPts val="0"/>
              </a:spcBef>
              <a:spcAft>
                <a:spcPts val="0"/>
              </a:spcAft>
              <a:buSzPts val="9900"/>
              <a:buChar char="●"/>
              <a:defRPr/>
            </a:lvl1pPr>
            <a:lvl2pPr indent="-717550" lvl="1" marL="914400" algn="ctr">
              <a:spcBef>
                <a:spcPts val="0"/>
              </a:spcBef>
              <a:spcAft>
                <a:spcPts val="0"/>
              </a:spcAft>
              <a:buSzPts val="7700"/>
              <a:buChar char="○"/>
              <a:defRPr/>
            </a:lvl2pPr>
            <a:lvl3pPr indent="-717550" lvl="2" marL="1371600" algn="ctr">
              <a:spcBef>
                <a:spcPts val="0"/>
              </a:spcBef>
              <a:spcAft>
                <a:spcPts val="0"/>
              </a:spcAft>
              <a:buSzPts val="7700"/>
              <a:buChar char="■"/>
              <a:defRPr/>
            </a:lvl3pPr>
            <a:lvl4pPr indent="-717550" lvl="3" marL="1828800" algn="ctr">
              <a:spcBef>
                <a:spcPts val="0"/>
              </a:spcBef>
              <a:spcAft>
                <a:spcPts val="0"/>
              </a:spcAft>
              <a:buSzPts val="7700"/>
              <a:buChar char="●"/>
              <a:defRPr/>
            </a:lvl4pPr>
            <a:lvl5pPr indent="-717550" lvl="4" marL="2286000" algn="ctr">
              <a:spcBef>
                <a:spcPts val="0"/>
              </a:spcBef>
              <a:spcAft>
                <a:spcPts val="0"/>
              </a:spcAft>
              <a:buSzPts val="7700"/>
              <a:buChar char="○"/>
              <a:defRPr/>
            </a:lvl5pPr>
            <a:lvl6pPr indent="-717550" lvl="5" marL="2743200" algn="ctr">
              <a:spcBef>
                <a:spcPts val="0"/>
              </a:spcBef>
              <a:spcAft>
                <a:spcPts val="0"/>
              </a:spcAft>
              <a:buSzPts val="7700"/>
              <a:buChar char="■"/>
              <a:defRPr/>
            </a:lvl6pPr>
            <a:lvl7pPr indent="-717550" lvl="6" marL="3200400" algn="ctr">
              <a:spcBef>
                <a:spcPts val="0"/>
              </a:spcBef>
              <a:spcAft>
                <a:spcPts val="0"/>
              </a:spcAft>
              <a:buSzPts val="7700"/>
              <a:buChar char="●"/>
              <a:defRPr/>
            </a:lvl7pPr>
            <a:lvl8pPr indent="-717550" lvl="7" marL="3657600" algn="ctr">
              <a:spcBef>
                <a:spcPts val="0"/>
              </a:spcBef>
              <a:spcAft>
                <a:spcPts val="0"/>
              </a:spcAft>
              <a:buSzPts val="7700"/>
              <a:buChar char="○"/>
              <a:defRPr/>
            </a:lvl8pPr>
            <a:lvl9pPr indent="-717550" lvl="8" marL="4114800" algn="ctr">
              <a:spcBef>
                <a:spcPts val="0"/>
              </a:spcBef>
              <a:spcAft>
                <a:spcPts val="0"/>
              </a:spcAft>
              <a:buSzPts val="7700"/>
              <a:buChar char="■"/>
              <a:defRPr/>
            </a:lvl9pPr>
          </a:lstStyle>
          <a:p/>
        </p:txBody>
      </p:sp>
      <p:sp>
        <p:nvSpPr>
          <p:cNvPr id="47" name="Google Shape;47;p11"/>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104449" y="18064882"/>
            <a:ext cx="30191100" cy="7069200"/>
          </a:xfrm>
          <a:prstGeom prst="rect">
            <a:avLst/>
          </a:prstGeom>
        </p:spPr>
        <p:txBody>
          <a:bodyPr anchorCtr="0" anchor="ctr" bIns="498975" lIns="498975" spcFirstLastPara="1" rIns="498975" wrap="square" tIns="498975">
            <a:normAutofit/>
          </a:bodyPr>
          <a:lstStyle>
            <a:lvl1pPr lvl="0" algn="ctr">
              <a:spcBef>
                <a:spcPts val="0"/>
              </a:spcBef>
              <a:spcAft>
                <a:spcPts val="0"/>
              </a:spcAft>
              <a:buSzPts val="19600"/>
              <a:buNone/>
              <a:defRPr sz="19600"/>
            </a:lvl1pPr>
            <a:lvl2pPr lvl="1" algn="ctr">
              <a:spcBef>
                <a:spcPts val="0"/>
              </a:spcBef>
              <a:spcAft>
                <a:spcPts val="0"/>
              </a:spcAft>
              <a:buSzPts val="19600"/>
              <a:buNone/>
              <a:defRPr sz="19600"/>
            </a:lvl2pPr>
            <a:lvl3pPr lvl="2" algn="ctr">
              <a:spcBef>
                <a:spcPts val="0"/>
              </a:spcBef>
              <a:spcAft>
                <a:spcPts val="0"/>
              </a:spcAft>
              <a:buSzPts val="19600"/>
              <a:buNone/>
              <a:defRPr sz="19600"/>
            </a:lvl3pPr>
            <a:lvl4pPr lvl="3" algn="ctr">
              <a:spcBef>
                <a:spcPts val="0"/>
              </a:spcBef>
              <a:spcAft>
                <a:spcPts val="0"/>
              </a:spcAft>
              <a:buSzPts val="19600"/>
              <a:buNone/>
              <a:defRPr sz="19600"/>
            </a:lvl4pPr>
            <a:lvl5pPr lvl="4" algn="ctr">
              <a:spcBef>
                <a:spcPts val="0"/>
              </a:spcBef>
              <a:spcAft>
                <a:spcPts val="0"/>
              </a:spcAft>
              <a:buSzPts val="19600"/>
              <a:buNone/>
              <a:defRPr sz="19600"/>
            </a:lvl5pPr>
            <a:lvl6pPr lvl="5" algn="ctr">
              <a:spcBef>
                <a:spcPts val="0"/>
              </a:spcBef>
              <a:spcAft>
                <a:spcPts val="0"/>
              </a:spcAft>
              <a:buSzPts val="19600"/>
              <a:buNone/>
              <a:defRPr sz="19600"/>
            </a:lvl6pPr>
            <a:lvl7pPr lvl="6" algn="ctr">
              <a:spcBef>
                <a:spcPts val="0"/>
              </a:spcBef>
              <a:spcAft>
                <a:spcPts val="0"/>
              </a:spcAft>
              <a:buSzPts val="19600"/>
              <a:buNone/>
              <a:defRPr sz="19600"/>
            </a:lvl7pPr>
            <a:lvl8pPr lvl="7" algn="ctr">
              <a:spcBef>
                <a:spcPts val="0"/>
              </a:spcBef>
              <a:spcAft>
                <a:spcPts val="0"/>
              </a:spcAft>
              <a:buSzPts val="19600"/>
              <a:buNone/>
              <a:defRPr sz="19600"/>
            </a:lvl8pPr>
            <a:lvl9pPr lvl="8" algn="ctr">
              <a:spcBef>
                <a:spcPts val="0"/>
              </a:spcBef>
              <a:spcAft>
                <a:spcPts val="0"/>
              </a:spcAft>
              <a:buSzPts val="19600"/>
              <a:buNone/>
              <a:defRPr sz="19600"/>
            </a:lvl9pPr>
          </a:lstStyle>
          <a:p/>
        </p:txBody>
      </p:sp>
      <p:sp>
        <p:nvSpPr>
          <p:cNvPr id="15" name="Google Shape;15;p3"/>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104449" y="3737743"/>
            <a:ext cx="30191100" cy="4810200"/>
          </a:xfrm>
          <a:prstGeom prst="rect">
            <a:avLst/>
          </a:prstGeom>
        </p:spPr>
        <p:txBody>
          <a:bodyPr anchorCtr="0" anchor="t" bIns="498975" lIns="498975" spcFirstLastPara="1" rIns="498975" wrap="square" tIns="498975">
            <a:normAutofit/>
          </a:bodyPr>
          <a:lstStyle>
            <a:lvl1pPr lvl="0">
              <a:spcBef>
                <a:spcPts val="0"/>
              </a:spcBef>
              <a:spcAft>
                <a:spcPts val="0"/>
              </a:spcAft>
              <a:buSzPts val="15300"/>
              <a:buNone/>
              <a:defRPr/>
            </a:lvl1pPr>
            <a:lvl2pPr lvl="1">
              <a:spcBef>
                <a:spcPts val="0"/>
              </a:spcBef>
              <a:spcAft>
                <a:spcPts val="0"/>
              </a:spcAft>
              <a:buSzPts val="15300"/>
              <a:buNone/>
              <a:defRPr/>
            </a:lvl2pPr>
            <a:lvl3pPr lvl="2">
              <a:spcBef>
                <a:spcPts val="0"/>
              </a:spcBef>
              <a:spcAft>
                <a:spcPts val="0"/>
              </a:spcAft>
              <a:buSzPts val="15300"/>
              <a:buNone/>
              <a:defRPr/>
            </a:lvl3pPr>
            <a:lvl4pPr lvl="3">
              <a:spcBef>
                <a:spcPts val="0"/>
              </a:spcBef>
              <a:spcAft>
                <a:spcPts val="0"/>
              </a:spcAft>
              <a:buSzPts val="15300"/>
              <a:buNone/>
              <a:defRPr/>
            </a:lvl4pPr>
            <a:lvl5pPr lvl="4">
              <a:spcBef>
                <a:spcPts val="0"/>
              </a:spcBef>
              <a:spcAft>
                <a:spcPts val="0"/>
              </a:spcAft>
              <a:buSzPts val="15300"/>
              <a:buNone/>
              <a:defRPr/>
            </a:lvl5pPr>
            <a:lvl6pPr lvl="5">
              <a:spcBef>
                <a:spcPts val="0"/>
              </a:spcBef>
              <a:spcAft>
                <a:spcPts val="0"/>
              </a:spcAft>
              <a:buSzPts val="15300"/>
              <a:buNone/>
              <a:defRPr/>
            </a:lvl6pPr>
            <a:lvl7pPr lvl="6">
              <a:spcBef>
                <a:spcPts val="0"/>
              </a:spcBef>
              <a:spcAft>
                <a:spcPts val="0"/>
              </a:spcAft>
              <a:buSzPts val="15300"/>
              <a:buNone/>
              <a:defRPr/>
            </a:lvl7pPr>
            <a:lvl8pPr lvl="7">
              <a:spcBef>
                <a:spcPts val="0"/>
              </a:spcBef>
              <a:spcAft>
                <a:spcPts val="0"/>
              </a:spcAft>
              <a:buSzPts val="15300"/>
              <a:buNone/>
              <a:defRPr/>
            </a:lvl8pPr>
            <a:lvl9pPr lvl="8">
              <a:spcBef>
                <a:spcPts val="0"/>
              </a:spcBef>
              <a:spcAft>
                <a:spcPts val="0"/>
              </a:spcAft>
              <a:buSzPts val="15300"/>
              <a:buNone/>
              <a:defRPr/>
            </a:lvl9pPr>
          </a:lstStyle>
          <a:p/>
        </p:txBody>
      </p:sp>
      <p:sp>
        <p:nvSpPr>
          <p:cNvPr id="18" name="Google Shape;18;p4"/>
          <p:cNvSpPr txBox="1"/>
          <p:nvPr>
            <p:ph idx="1" type="body"/>
          </p:nvPr>
        </p:nvSpPr>
        <p:spPr>
          <a:xfrm>
            <a:off x="1104449" y="9679580"/>
            <a:ext cx="30191100" cy="28693800"/>
          </a:xfrm>
          <a:prstGeom prst="rect">
            <a:avLst/>
          </a:prstGeom>
        </p:spPr>
        <p:txBody>
          <a:bodyPr anchorCtr="0" anchor="t" bIns="498975" lIns="498975" spcFirstLastPara="1" rIns="498975" wrap="square" tIns="498975">
            <a:normAutofit/>
          </a:bodyPr>
          <a:lstStyle>
            <a:lvl1pPr indent="-857250" lvl="0" marL="457200">
              <a:spcBef>
                <a:spcPts val="0"/>
              </a:spcBef>
              <a:spcAft>
                <a:spcPts val="0"/>
              </a:spcAft>
              <a:buSzPts val="9900"/>
              <a:buChar char="●"/>
              <a:defRPr/>
            </a:lvl1pPr>
            <a:lvl2pPr indent="-717550" lvl="1" marL="914400">
              <a:spcBef>
                <a:spcPts val="0"/>
              </a:spcBef>
              <a:spcAft>
                <a:spcPts val="0"/>
              </a:spcAft>
              <a:buSzPts val="7700"/>
              <a:buChar char="○"/>
              <a:defRPr/>
            </a:lvl2pPr>
            <a:lvl3pPr indent="-717550" lvl="2" marL="1371600">
              <a:spcBef>
                <a:spcPts val="0"/>
              </a:spcBef>
              <a:spcAft>
                <a:spcPts val="0"/>
              </a:spcAft>
              <a:buSzPts val="7700"/>
              <a:buChar char="■"/>
              <a:defRPr/>
            </a:lvl3pPr>
            <a:lvl4pPr indent="-717550" lvl="3" marL="1828800">
              <a:spcBef>
                <a:spcPts val="0"/>
              </a:spcBef>
              <a:spcAft>
                <a:spcPts val="0"/>
              </a:spcAft>
              <a:buSzPts val="7700"/>
              <a:buChar char="●"/>
              <a:defRPr/>
            </a:lvl4pPr>
            <a:lvl5pPr indent="-717550" lvl="4" marL="2286000">
              <a:spcBef>
                <a:spcPts val="0"/>
              </a:spcBef>
              <a:spcAft>
                <a:spcPts val="0"/>
              </a:spcAft>
              <a:buSzPts val="7700"/>
              <a:buChar char="○"/>
              <a:defRPr/>
            </a:lvl5pPr>
            <a:lvl6pPr indent="-717550" lvl="5" marL="2743200">
              <a:spcBef>
                <a:spcPts val="0"/>
              </a:spcBef>
              <a:spcAft>
                <a:spcPts val="0"/>
              </a:spcAft>
              <a:buSzPts val="7700"/>
              <a:buChar char="■"/>
              <a:defRPr/>
            </a:lvl6pPr>
            <a:lvl7pPr indent="-717550" lvl="6" marL="3200400">
              <a:spcBef>
                <a:spcPts val="0"/>
              </a:spcBef>
              <a:spcAft>
                <a:spcPts val="0"/>
              </a:spcAft>
              <a:buSzPts val="7700"/>
              <a:buChar char="●"/>
              <a:defRPr/>
            </a:lvl7pPr>
            <a:lvl8pPr indent="-717550" lvl="7" marL="3657600">
              <a:spcBef>
                <a:spcPts val="0"/>
              </a:spcBef>
              <a:spcAft>
                <a:spcPts val="0"/>
              </a:spcAft>
              <a:buSzPts val="7700"/>
              <a:buChar char="○"/>
              <a:defRPr/>
            </a:lvl8pPr>
            <a:lvl9pPr indent="-717550" lvl="8" marL="4114800">
              <a:spcBef>
                <a:spcPts val="0"/>
              </a:spcBef>
              <a:spcAft>
                <a:spcPts val="0"/>
              </a:spcAft>
              <a:buSzPts val="7700"/>
              <a:buChar char="■"/>
              <a:defRPr/>
            </a:lvl9pPr>
          </a:lstStyle>
          <a:p/>
        </p:txBody>
      </p:sp>
      <p:sp>
        <p:nvSpPr>
          <p:cNvPr id="19" name="Google Shape;19;p4"/>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104449" y="3737743"/>
            <a:ext cx="30191100" cy="4810200"/>
          </a:xfrm>
          <a:prstGeom prst="rect">
            <a:avLst/>
          </a:prstGeom>
        </p:spPr>
        <p:txBody>
          <a:bodyPr anchorCtr="0" anchor="t" bIns="498975" lIns="498975" spcFirstLastPara="1" rIns="498975" wrap="square" tIns="498975">
            <a:normAutofit/>
          </a:bodyPr>
          <a:lstStyle>
            <a:lvl1pPr lvl="0">
              <a:spcBef>
                <a:spcPts val="0"/>
              </a:spcBef>
              <a:spcAft>
                <a:spcPts val="0"/>
              </a:spcAft>
              <a:buSzPts val="15300"/>
              <a:buNone/>
              <a:defRPr/>
            </a:lvl1pPr>
            <a:lvl2pPr lvl="1">
              <a:spcBef>
                <a:spcPts val="0"/>
              </a:spcBef>
              <a:spcAft>
                <a:spcPts val="0"/>
              </a:spcAft>
              <a:buSzPts val="15300"/>
              <a:buNone/>
              <a:defRPr/>
            </a:lvl2pPr>
            <a:lvl3pPr lvl="2">
              <a:spcBef>
                <a:spcPts val="0"/>
              </a:spcBef>
              <a:spcAft>
                <a:spcPts val="0"/>
              </a:spcAft>
              <a:buSzPts val="15300"/>
              <a:buNone/>
              <a:defRPr/>
            </a:lvl3pPr>
            <a:lvl4pPr lvl="3">
              <a:spcBef>
                <a:spcPts val="0"/>
              </a:spcBef>
              <a:spcAft>
                <a:spcPts val="0"/>
              </a:spcAft>
              <a:buSzPts val="15300"/>
              <a:buNone/>
              <a:defRPr/>
            </a:lvl4pPr>
            <a:lvl5pPr lvl="4">
              <a:spcBef>
                <a:spcPts val="0"/>
              </a:spcBef>
              <a:spcAft>
                <a:spcPts val="0"/>
              </a:spcAft>
              <a:buSzPts val="15300"/>
              <a:buNone/>
              <a:defRPr/>
            </a:lvl5pPr>
            <a:lvl6pPr lvl="5">
              <a:spcBef>
                <a:spcPts val="0"/>
              </a:spcBef>
              <a:spcAft>
                <a:spcPts val="0"/>
              </a:spcAft>
              <a:buSzPts val="15300"/>
              <a:buNone/>
              <a:defRPr/>
            </a:lvl6pPr>
            <a:lvl7pPr lvl="6">
              <a:spcBef>
                <a:spcPts val="0"/>
              </a:spcBef>
              <a:spcAft>
                <a:spcPts val="0"/>
              </a:spcAft>
              <a:buSzPts val="15300"/>
              <a:buNone/>
              <a:defRPr/>
            </a:lvl7pPr>
            <a:lvl8pPr lvl="7">
              <a:spcBef>
                <a:spcPts val="0"/>
              </a:spcBef>
              <a:spcAft>
                <a:spcPts val="0"/>
              </a:spcAft>
              <a:buSzPts val="15300"/>
              <a:buNone/>
              <a:defRPr/>
            </a:lvl8pPr>
            <a:lvl9pPr lvl="8">
              <a:spcBef>
                <a:spcPts val="0"/>
              </a:spcBef>
              <a:spcAft>
                <a:spcPts val="0"/>
              </a:spcAft>
              <a:buSzPts val="15300"/>
              <a:buNone/>
              <a:defRPr/>
            </a:lvl9pPr>
          </a:lstStyle>
          <a:p/>
        </p:txBody>
      </p:sp>
      <p:sp>
        <p:nvSpPr>
          <p:cNvPr id="22" name="Google Shape;22;p5"/>
          <p:cNvSpPr txBox="1"/>
          <p:nvPr>
            <p:ph idx="1" type="body"/>
          </p:nvPr>
        </p:nvSpPr>
        <p:spPr>
          <a:xfrm>
            <a:off x="1104449" y="9679580"/>
            <a:ext cx="14172900" cy="28693800"/>
          </a:xfrm>
          <a:prstGeom prst="rect">
            <a:avLst/>
          </a:prstGeom>
        </p:spPr>
        <p:txBody>
          <a:bodyPr anchorCtr="0" anchor="t" bIns="498975" lIns="498975" spcFirstLastPara="1" rIns="498975" wrap="square" tIns="498975">
            <a:normAutofit/>
          </a:bodyPr>
          <a:lstStyle>
            <a:lvl1pPr indent="-717550" lvl="0" marL="457200">
              <a:spcBef>
                <a:spcPts val="0"/>
              </a:spcBef>
              <a:spcAft>
                <a:spcPts val="0"/>
              </a:spcAft>
              <a:buSzPts val="7700"/>
              <a:buChar char="●"/>
              <a:defRPr sz="77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23" name="Google Shape;23;p5"/>
          <p:cNvSpPr txBox="1"/>
          <p:nvPr>
            <p:ph idx="2" type="body"/>
          </p:nvPr>
        </p:nvSpPr>
        <p:spPr>
          <a:xfrm>
            <a:off x="17122677" y="9679580"/>
            <a:ext cx="14172900" cy="28693800"/>
          </a:xfrm>
          <a:prstGeom prst="rect">
            <a:avLst/>
          </a:prstGeom>
        </p:spPr>
        <p:txBody>
          <a:bodyPr anchorCtr="0" anchor="t" bIns="498975" lIns="498975" spcFirstLastPara="1" rIns="498975" wrap="square" tIns="498975">
            <a:normAutofit/>
          </a:bodyPr>
          <a:lstStyle>
            <a:lvl1pPr indent="-717550" lvl="0" marL="457200">
              <a:spcBef>
                <a:spcPts val="0"/>
              </a:spcBef>
              <a:spcAft>
                <a:spcPts val="0"/>
              </a:spcAft>
              <a:buSzPts val="7700"/>
              <a:buChar char="●"/>
              <a:defRPr sz="77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24" name="Google Shape;24;p5"/>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104449" y="3737743"/>
            <a:ext cx="30191100" cy="4810200"/>
          </a:xfrm>
          <a:prstGeom prst="rect">
            <a:avLst/>
          </a:prstGeom>
        </p:spPr>
        <p:txBody>
          <a:bodyPr anchorCtr="0" anchor="t" bIns="498975" lIns="498975" spcFirstLastPara="1" rIns="498975" wrap="square" tIns="498975">
            <a:normAutofit/>
          </a:bodyPr>
          <a:lstStyle>
            <a:lvl1pPr lvl="0">
              <a:spcBef>
                <a:spcPts val="0"/>
              </a:spcBef>
              <a:spcAft>
                <a:spcPts val="0"/>
              </a:spcAft>
              <a:buSzPts val="15300"/>
              <a:buNone/>
              <a:defRPr/>
            </a:lvl1pPr>
            <a:lvl2pPr lvl="1">
              <a:spcBef>
                <a:spcPts val="0"/>
              </a:spcBef>
              <a:spcAft>
                <a:spcPts val="0"/>
              </a:spcAft>
              <a:buSzPts val="15300"/>
              <a:buNone/>
              <a:defRPr/>
            </a:lvl2pPr>
            <a:lvl3pPr lvl="2">
              <a:spcBef>
                <a:spcPts val="0"/>
              </a:spcBef>
              <a:spcAft>
                <a:spcPts val="0"/>
              </a:spcAft>
              <a:buSzPts val="15300"/>
              <a:buNone/>
              <a:defRPr/>
            </a:lvl3pPr>
            <a:lvl4pPr lvl="3">
              <a:spcBef>
                <a:spcPts val="0"/>
              </a:spcBef>
              <a:spcAft>
                <a:spcPts val="0"/>
              </a:spcAft>
              <a:buSzPts val="15300"/>
              <a:buNone/>
              <a:defRPr/>
            </a:lvl4pPr>
            <a:lvl5pPr lvl="4">
              <a:spcBef>
                <a:spcPts val="0"/>
              </a:spcBef>
              <a:spcAft>
                <a:spcPts val="0"/>
              </a:spcAft>
              <a:buSzPts val="15300"/>
              <a:buNone/>
              <a:defRPr/>
            </a:lvl5pPr>
            <a:lvl6pPr lvl="5">
              <a:spcBef>
                <a:spcPts val="0"/>
              </a:spcBef>
              <a:spcAft>
                <a:spcPts val="0"/>
              </a:spcAft>
              <a:buSzPts val="15300"/>
              <a:buNone/>
              <a:defRPr/>
            </a:lvl6pPr>
            <a:lvl7pPr lvl="6">
              <a:spcBef>
                <a:spcPts val="0"/>
              </a:spcBef>
              <a:spcAft>
                <a:spcPts val="0"/>
              </a:spcAft>
              <a:buSzPts val="15300"/>
              <a:buNone/>
              <a:defRPr/>
            </a:lvl7pPr>
            <a:lvl8pPr lvl="7">
              <a:spcBef>
                <a:spcPts val="0"/>
              </a:spcBef>
              <a:spcAft>
                <a:spcPts val="0"/>
              </a:spcAft>
              <a:buSzPts val="15300"/>
              <a:buNone/>
              <a:defRPr/>
            </a:lvl8pPr>
            <a:lvl9pPr lvl="8">
              <a:spcBef>
                <a:spcPts val="0"/>
              </a:spcBef>
              <a:spcAft>
                <a:spcPts val="0"/>
              </a:spcAft>
              <a:buSzPts val="15300"/>
              <a:buNone/>
              <a:defRPr/>
            </a:lvl9pPr>
          </a:lstStyle>
          <a:p/>
        </p:txBody>
      </p:sp>
      <p:sp>
        <p:nvSpPr>
          <p:cNvPr id="27" name="Google Shape;27;p6"/>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104449" y="4666457"/>
            <a:ext cx="9950400" cy="6347400"/>
          </a:xfrm>
          <a:prstGeom prst="rect">
            <a:avLst/>
          </a:prstGeom>
        </p:spPr>
        <p:txBody>
          <a:bodyPr anchorCtr="0" anchor="b" bIns="498975" lIns="498975" spcFirstLastPara="1" rIns="498975" wrap="square" tIns="498975">
            <a:normAutofit/>
          </a:bodyPr>
          <a:lstStyle>
            <a:lvl1pPr lvl="0">
              <a:spcBef>
                <a:spcPts val="0"/>
              </a:spcBef>
              <a:spcAft>
                <a:spcPts val="0"/>
              </a:spcAft>
              <a:buSzPts val="13100"/>
              <a:buNone/>
              <a:defRPr sz="13100"/>
            </a:lvl1pPr>
            <a:lvl2pPr lvl="1">
              <a:spcBef>
                <a:spcPts val="0"/>
              </a:spcBef>
              <a:spcAft>
                <a:spcPts val="0"/>
              </a:spcAft>
              <a:buSzPts val="13100"/>
              <a:buNone/>
              <a:defRPr sz="13100"/>
            </a:lvl2pPr>
            <a:lvl3pPr lvl="2">
              <a:spcBef>
                <a:spcPts val="0"/>
              </a:spcBef>
              <a:spcAft>
                <a:spcPts val="0"/>
              </a:spcAft>
              <a:buSzPts val="13100"/>
              <a:buNone/>
              <a:defRPr sz="13100"/>
            </a:lvl3pPr>
            <a:lvl4pPr lvl="3">
              <a:spcBef>
                <a:spcPts val="0"/>
              </a:spcBef>
              <a:spcAft>
                <a:spcPts val="0"/>
              </a:spcAft>
              <a:buSzPts val="13100"/>
              <a:buNone/>
              <a:defRPr sz="13100"/>
            </a:lvl4pPr>
            <a:lvl5pPr lvl="4">
              <a:spcBef>
                <a:spcPts val="0"/>
              </a:spcBef>
              <a:spcAft>
                <a:spcPts val="0"/>
              </a:spcAft>
              <a:buSzPts val="13100"/>
              <a:buNone/>
              <a:defRPr sz="13100"/>
            </a:lvl5pPr>
            <a:lvl6pPr lvl="5">
              <a:spcBef>
                <a:spcPts val="0"/>
              </a:spcBef>
              <a:spcAft>
                <a:spcPts val="0"/>
              </a:spcAft>
              <a:buSzPts val="13100"/>
              <a:buNone/>
              <a:defRPr sz="13100"/>
            </a:lvl6pPr>
            <a:lvl7pPr lvl="6">
              <a:spcBef>
                <a:spcPts val="0"/>
              </a:spcBef>
              <a:spcAft>
                <a:spcPts val="0"/>
              </a:spcAft>
              <a:buSzPts val="13100"/>
              <a:buNone/>
              <a:defRPr sz="13100"/>
            </a:lvl7pPr>
            <a:lvl8pPr lvl="7">
              <a:spcBef>
                <a:spcPts val="0"/>
              </a:spcBef>
              <a:spcAft>
                <a:spcPts val="0"/>
              </a:spcAft>
              <a:buSzPts val="13100"/>
              <a:buNone/>
              <a:defRPr sz="13100"/>
            </a:lvl8pPr>
            <a:lvl9pPr lvl="8">
              <a:spcBef>
                <a:spcPts val="0"/>
              </a:spcBef>
              <a:spcAft>
                <a:spcPts val="0"/>
              </a:spcAft>
              <a:buSzPts val="13100"/>
              <a:buNone/>
              <a:defRPr sz="13100"/>
            </a:lvl9pPr>
          </a:lstStyle>
          <a:p/>
        </p:txBody>
      </p:sp>
      <p:sp>
        <p:nvSpPr>
          <p:cNvPr id="30" name="Google Shape;30;p7"/>
          <p:cNvSpPr txBox="1"/>
          <p:nvPr>
            <p:ph idx="1" type="body"/>
          </p:nvPr>
        </p:nvSpPr>
        <p:spPr>
          <a:xfrm>
            <a:off x="1104449" y="11671181"/>
            <a:ext cx="9950400" cy="26704200"/>
          </a:xfrm>
          <a:prstGeom prst="rect">
            <a:avLst/>
          </a:prstGeom>
        </p:spPr>
        <p:txBody>
          <a:bodyPr anchorCtr="0" anchor="t" bIns="498975" lIns="498975" spcFirstLastPara="1" rIns="498975" wrap="square" tIns="498975">
            <a:normAutofit/>
          </a:bodyPr>
          <a:lstStyle>
            <a:lvl1pPr indent="-635000" lvl="0" marL="457200">
              <a:spcBef>
                <a:spcPts val="0"/>
              </a:spcBef>
              <a:spcAft>
                <a:spcPts val="0"/>
              </a:spcAft>
              <a:buSzPts val="6400"/>
              <a:buChar char="●"/>
              <a:defRPr sz="64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31" name="Google Shape;31;p7"/>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737106" y="3780787"/>
            <a:ext cx="22562700" cy="34358100"/>
          </a:xfrm>
          <a:prstGeom prst="rect">
            <a:avLst/>
          </a:prstGeom>
        </p:spPr>
        <p:txBody>
          <a:bodyPr anchorCtr="0" anchor="ctr" bIns="498975" lIns="498975" spcFirstLastPara="1" rIns="498975" wrap="square" tIns="498975">
            <a:normAutofit/>
          </a:bodyPr>
          <a:lstStyle>
            <a:lvl1pPr lvl="0">
              <a:spcBef>
                <a:spcPts val="0"/>
              </a:spcBef>
              <a:spcAft>
                <a:spcPts val="0"/>
              </a:spcAft>
              <a:buSzPts val="26200"/>
              <a:buNone/>
              <a:defRPr sz="26200"/>
            </a:lvl1pPr>
            <a:lvl2pPr lvl="1">
              <a:spcBef>
                <a:spcPts val="0"/>
              </a:spcBef>
              <a:spcAft>
                <a:spcPts val="0"/>
              </a:spcAft>
              <a:buSzPts val="26200"/>
              <a:buNone/>
              <a:defRPr sz="26200"/>
            </a:lvl2pPr>
            <a:lvl3pPr lvl="2">
              <a:spcBef>
                <a:spcPts val="0"/>
              </a:spcBef>
              <a:spcAft>
                <a:spcPts val="0"/>
              </a:spcAft>
              <a:buSzPts val="26200"/>
              <a:buNone/>
              <a:defRPr sz="26200"/>
            </a:lvl3pPr>
            <a:lvl4pPr lvl="3">
              <a:spcBef>
                <a:spcPts val="0"/>
              </a:spcBef>
              <a:spcAft>
                <a:spcPts val="0"/>
              </a:spcAft>
              <a:buSzPts val="26200"/>
              <a:buNone/>
              <a:defRPr sz="26200"/>
            </a:lvl4pPr>
            <a:lvl5pPr lvl="4">
              <a:spcBef>
                <a:spcPts val="0"/>
              </a:spcBef>
              <a:spcAft>
                <a:spcPts val="0"/>
              </a:spcAft>
              <a:buSzPts val="26200"/>
              <a:buNone/>
              <a:defRPr sz="26200"/>
            </a:lvl5pPr>
            <a:lvl6pPr lvl="5">
              <a:spcBef>
                <a:spcPts val="0"/>
              </a:spcBef>
              <a:spcAft>
                <a:spcPts val="0"/>
              </a:spcAft>
              <a:buSzPts val="26200"/>
              <a:buNone/>
              <a:defRPr sz="26200"/>
            </a:lvl6pPr>
            <a:lvl7pPr lvl="6">
              <a:spcBef>
                <a:spcPts val="0"/>
              </a:spcBef>
              <a:spcAft>
                <a:spcPts val="0"/>
              </a:spcAft>
              <a:buSzPts val="26200"/>
              <a:buNone/>
              <a:defRPr sz="26200"/>
            </a:lvl7pPr>
            <a:lvl8pPr lvl="7">
              <a:spcBef>
                <a:spcPts val="0"/>
              </a:spcBef>
              <a:spcAft>
                <a:spcPts val="0"/>
              </a:spcAft>
              <a:buSzPts val="26200"/>
              <a:buNone/>
              <a:defRPr sz="26200"/>
            </a:lvl8pPr>
            <a:lvl9pPr lvl="8">
              <a:spcBef>
                <a:spcPts val="0"/>
              </a:spcBef>
              <a:spcAft>
                <a:spcPts val="0"/>
              </a:spcAft>
              <a:buSzPts val="26200"/>
              <a:buNone/>
              <a:defRPr sz="26200"/>
            </a:lvl9pPr>
          </a:lstStyle>
          <a:p/>
        </p:txBody>
      </p:sp>
      <p:sp>
        <p:nvSpPr>
          <p:cNvPr id="34" name="Google Shape;34;p8"/>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6200000" y="-1050"/>
            <a:ext cx="16200300" cy="43199700"/>
          </a:xfrm>
          <a:prstGeom prst="rect">
            <a:avLst/>
          </a:prstGeom>
          <a:solidFill>
            <a:schemeClr val="lt2"/>
          </a:solidFill>
          <a:ln>
            <a:noFill/>
          </a:ln>
        </p:spPr>
        <p:txBody>
          <a:bodyPr anchorCtr="0" anchor="ctr" bIns="498975" lIns="498975" spcFirstLastPara="1" rIns="498975" wrap="square" tIns="4989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940748" y="10357375"/>
            <a:ext cx="14333400" cy="12450300"/>
          </a:xfrm>
          <a:prstGeom prst="rect">
            <a:avLst/>
          </a:prstGeom>
        </p:spPr>
        <p:txBody>
          <a:bodyPr anchorCtr="0" anchor="b" bIns="498975" lIns="498975" spcFirstLastPara="1" rIns="498975" wrap="square" tIns="498975">
            <a:normAutofit/>
          </a:bodyPr>
          <a:lstStyle>
            <a:lvl1pPr lvl="0" algn="ctr">
              <a:spcBef>
                <a:spcPts val="0"/>
              </a:spcBef>
              <a:spcAft>
                <a:spcPts val="0"/>
              </a:spcAft>
              <a:buSzPts val="23000"/>
              <a:buNone/>
              <a:defRPr sz="23000"/>
            </a:lvl1pPr>
            <a:lvl2pPr lvl="1" algn="ctr">
              <a:spcBef>
                <a:spcPts val="0"/>
              </a:spcBef>
              <a:spcAft>
                <a:spcPts val="0"/>
              </a:spcAft>
              <a:buSzPts val="23000"/>
              <a:buNone/>
              <a:defRPr sz="23000"/>
            </a:lvl2pPr>
            <a:lvl3pPr lvl="2" algn="ctr">
              <a:spcBef>
                <a:spcPts val="0"/>
              </a:spcBef>
              <a:spcAft>
                <a:spcPts val="0"/>
              </a:spcAft>
              <a:buSzPts val="23000"/>
              <a:buNone/>
              <a:defRPr sz="23000"/>
            </a:lvl3pPr>
            <a:lvl4pPr lvl="3" algn="ctr">
              <a:spcBef>
                <a:spcPts val="0"/>
              </a:spcBef>
              <a:spcAft>
                <a:spcPts val="0"/>
              </a:spcAft>
              <a:buSzPts val="23000"/>
              <a:buNone/>
              <a:defRPr sz="23000"/>
            </a:lvl4pPr>
            <a:lvl5pPr lvl="4" algn="ctr">
              <a:spcBef>
                <a:spcPts val="0"/>
              </a:spcBef>
              <a:spcAft>
                <a:spcPts val="0"/>
              </a:spcAft>
              <a:buSzPts val="23000"/>
              <a:buNone/>
              <a:defRPr sz="23000"/>
            </a:lvl5pPr>
            <a:lvl6pPr lvl="5" algn="ctr">
              <a:spcBef>
                <a:spcPts val="0"/>
              </a:spcBef>
              <a:spcAft>
                <a:spcPts val="0"/>
              </a:spcAft>
              <a:buSzPts val="23000"/>
              <a:buNone/>
              <a:defRPr sz="23000"/>
            </a:lvl6pPr>
            <a:lvl7pPr lvl="6" algn="ctr">
              <a:spcBef>
                <a:spcPts val="0"/>
              </a:spcBef>
              <a:spcAft>
                <a:spcPts val="0"/>
              </a:spcAft>
              <a:buSzPts val="23000"/>
              <a:buNone/>
              <a:defRPr sz="23000"/>
            </a:lvl7pPr>
            <a:lvl8pPr lvl="7" algn="ctr">
              <a:spcBef>
                <a:spcPts val="0"/>
              </a:spcBef>
              <a:spcAft>
                <a:spcPts val="0"/>
              </a:spcAft>
              <a:buSzPts val="23000"/>
              <a:buNone/>
              <a:defRPr sz="23000"/>
            </a:lvl8pPr>
            <a:lvl9pPr lvl="8" algn="ctr">
              <a:spcBef>
                <a:spcPts val="0"/>
              </a:spcBef>
              <a:spcAft>
                <a:spcPts val="0"/>
              </a:spcAft>
              <a:buSzPts val="23000"/>
              <a:buNone/>
              <a:defRPr sz="23000"/>
            </a:lvl9pPr>
          </a:lstStyle>
          <a:p/>
        </p:txBody>
      </p:sp>
      <p:sp>
        <p:nvSpPr>
          <p:cNvPr id="38" name="Google Shape;38;p9"/>
          <p:cNvSpPr txBox="1"/>
          <p:nvPr>
            <p:ph idx="1" type="subTitle"/>
          </p:nvPr>
        </p:nvSpPr>
        <p:spPr>
          <a:xfrm>
            <a:off x="940748" y="23542887"/>
            <a:ext cx="14333400" cy="10372500"/>
          </a:xfrm>
          <a:prstGeom prst="rect">
            <a:avLst/>
          </a:prstGeom>
        </p:spPr>
        <p:txBody>
          <a:bodyPr anchorCtr="0" anchor="t" bIns="498975" lIns="498975" spcFirstLastPara="1" rIns="498975" wrap="square" tIns="498975">
            <a:normAutofit/>
          </a:bodyPr>
          <a:lstStyle>
            <a:lvl1pPr lvl="0" algn="ctr">
              <a:lnSpc>
                <a:spcPct val="100000"/>
              </a:lnSpc>
              <a:spcBef>
                <a:spcPts val="0"/>
              </a:spcBef>
              <a:spcAft>
                <a:spcPts val="0"/>
              </a:spcAft>
              <a:buSzPts val="11400"/>
              <a:buNone/>
              <a:defRPr sz="11400"/>
            </a:lvl1pPr>
            <a:lvl2pPr lvl="1" algn="ctr">
              <a:lnSpc>
                <a:spcPct val="100000"/>
              </a:lnSpc>
              <a:spcBef>
                <a:spcPts val="0"/>
              </a:spcBef>
              <a:spcAft>
                <a:spcPts val="0"/>
              </a:spcAft>
              <a:buSzPts val="11400"/>
              <a:buNone/>
              <a:defRPr sz="11400"/>
            </a:lvl2pPr>
            <a:lvl3pPr lvl="2" algn="ctr">
              <a:lnSpc>
                <a:spcPct val="100000"/>
              </a:lnSpc>
              <a:spcBef>
                <a:spcPts val="0"/>
              </a:spcBef>
              <a:spcAft>
                <a:spcPts val="0"/>
              </a:spcAft>
              <a:buSzPts val="11400"/>
              <a:buNone/>
              <a:defRPr sz="11400"/>
            </a:lvl3pPr>
            <a:lvl4pPr lvl="3" algn="ctr">
              <a:lnSpc>
                <a:spcPct val="100000"/>
              </a:lnSpc>
              <a:spcBef>
                <a:spcPts val="0"/>
              </a:spcBef>
              <a:spcAft>
                <a:spcPts val="0"/>
              </a:spcAft>
              <a:buSzPts val="11400"/>
              <a:buNone/>
              <a:defRPr sz="11400"/>
            </a:lvl4pPr>
            <a:lvl5pPr lvl="4" algn="ctr">
              <a:lnSpc>
                <a:spcPct val="100000"/>
              </a:lnSpc>
              <a:spcBef>
                <a:spcPts val="0"/>
              </a:spcBef>
              <a:spcAft>
                <a:spcPts val="0"/>
              </a:spcAft>
              <a:buSzPts val="11400"/>
              <a:buNone/>
              <a:defRPr sz="11400"/>
            </a:lvl5pPr>
            <a:lvl6pPr lvl="5" algn="ctr">
              <a:lnSpc>
                <a:spcPct val="100000"/>
              </a:lnSpc>
              <a:spcBef>
                <a:spcPts val="0"/>
              </a:spcBef>
              <a:spcAft>
                <a:spcPts val="0"/>
              </a:spcAft>
              <a:buSzPts val="11400"/>
              <a:buNone/>
              <a:defRPr sz="11400"/>
            </a:lvl6pPr>
            <a:lvl7pPr lvl="6" algn="ctr">
              <a:lnSpc>
                <a:spcPct val="100000"/>
              </a:lnSpc>
              <a:spcBef>
                <a:spcPts val="0"/>
              </a:spcBef>
              <a:spcAft>
                <a:spcPts val="0"/>
              </a:spcAft>
              <a:buSzPts val="11400"/>
              <a:buNone/>
              <a:defRPr sz="11400"/>
            </a:lvl7pPr>
            <a:lvl8pPr lvl="7" algn="ctr">
              <a:lnSpc>
                <a:spcPct val="100000"/>
              </a:lnSpc>
              <a:spcBef>
                <a:spcPts val="0"/>
              </a:spcBef>
              <a:spcAft>
                <a:spcPts val="0"/>
              </a:spcAft>
              <a:buSzPts val="11400"/>
              <a:buNone/>
              <a:defRPr sz="11400"/>
            </a:lvl8pPr>
            <a:lvl9pPr lvl="8" algn="ctr">
              <a:lnSpc>
                <a:spcPct val="100000"/>
              </a:lnSpc>
              <a:spcBef>
                <a:spcPts val="0"/>
              </a:spcBef>
              <a:spcAft>
                <a:spcPts val="0"/>
              </a:spcAft>
              <a:buSzPts val="11400"/>
              <a:buNone/>
              <a:defRPr sz="11400"/>
            </a:lvl9pPr>
          </a:lstStyle>
          <a:p/>
        </p:txBody>
      </p:sp>
      <p:sp>
        <p:nvSpPr>
          <p:cNvPr id="39" name="Google Shape;39;p9"/>
          <p:cNvSpPr txBox="1"/>
          <p:nvPr>
            <p:ph idx="2" type="body"/>
          </p:nvPr>
        </p:nvSpPr>
        <p:spPr>
          <a:xfrm>
            <a:off x="17502165" y="6081470"/>
            <a:ext cx="13595100" cy="31036200"/>
          </a:xfrm>
          <a:prstGeom prst="rect">
            <a:avLst/>
          </a:prstGeom>
        </p:spPr>
        <p:txBody>
          <a:bodyPr anchorCtr="0" anchor="ctr" bIns="498975" lIns="498975" spcFirstLastPara="1" rIns="498975" wrap="square" tIns="498975">
            <a:normAutofit/>
          </a:bodyPr>
          <a:lstStyle>
            <a:lvl1pPr indent="-857250" lvl="0" marL="457200">
              <a:spcBef>
                <a:spcPts val="0"/>
              </a:spcBef>
              <a:spcAft>
                <a:spcPts val="0"/>
              </a:spcAft>
              <a:buSzPts val="9900"/>
              <a:buChar char="●"/>
              <a:defRPr/>
            </a:lvl1pPr>
            <a:lvl2pPr indent="-717550" lvl="1" marL="914400">
              <a:spcBef>
                <a:spcPts val="0"/>
              </a:spcBef>
              <a:spcAft>
                <a:spcPts val="0"/>
              </a:spcAft>
              <a:buSzPts val="7700"/>
              <a:buChar char="○"/>
              <a:defRPr/>
            </a:lvl2pPr>
            <a:lvl3pPr indent="-717550" lvl="2" marL="1371600">
              <a:spcBef>
                <a:spcPts val="0"/>
              </a:spcBef>
              <a:spcAft>
                <a:spcPts val="0"/>
              </a:spcAft>
              <a:buSzPts val="7700"/>
              <a:buChar char="■"/>
              <a:defRPr/>
            </a:lvl3pPr>
            <a:lvl4pPr indent="-717550" lvl="3" marL="1828800">
              <a:spcBef>
                <a:spcPts val="0"/>
              </a:spcBef>
              <a:spcAft>
                <a:spcPts val="0"/>
              </a:spcAft>
              <a:buSzPts val="7700"/>
              <a:buChar char="●"/>
              <a:defRPr/>
            </a:lvl4pPr>
            <a:lvl5pPr indent="-717550" lvl="4" marL="2286000">
              <a:spcBef>
                <a:spcPts val="0"/>
              </a:spcBef>
              <a:spcAft>
                <a:spcPts val="0"/>
              </a:spcAft>
              <a:buSzPts val="7700"/>
              <a:buChar char="○"/>
              <a:defRPr/>
            </a:lvl5pPr>
            <a:lvl6pPr indent="-717550" lvl="5" marL="2743200">
              <a:spcBef>
                <a:spcPts val="0"/>
              </a:spcBef>
              <a:spcAft>
                <a:spcPts val="0"/>
              </a:spcAft>
              <a:buSzPts val="7700"/>
              <a:buChar char="■"/>
              <a:defRPr/>
            </a:lvl6pPr>
            <a:lvl7pPr indent="-717550" lvl="6" marL="3200400">
              <a:spcBef>
                <a:spcPts val="0"/>
              </a:spcBef>
              <a:spcAft>
                <a:spcPts val="0"/>
              </a:spcAft>
              <a:buSzPts val="7700"/>
              <a:buChar char="●"/>
              <a:defRPr/>
            </a:lvl7pPr>
            <a:lvl8pPr indent="-717550" lvl="7" marL="3657600">
              <a:spcBef>
                <a:spcPts val="0"/>
              </a:spcBef>
              <a:spcAft>
                <a:spcPts val="0"/>
              </a:spcAft>
              <a:buSzPts val="7700"/>
              <a:buChar char="○"/>
              <a:defRPr/>
            </a:lvl8pPr>
            <a:lvl9pPr indent="-717550" lvl="8" marL="4114800">
              <a:spcBef>
                <a:spcPts val="0"/>
              </a:spcBef>
              <a:spcAft>
                <a:spcPts val="0"/>
              </a:spcAft>
              <a:buSzPts val="7700"/>
              <a:buChar char="■"/>
              <a:defRPr/>
            </a:lvl9pPr>
          </a:lstStyle>
          <a:p/>
        </p:txBody>
      </p:sp>
      <p:sp>
        <p:nvSpPr>
          <p:cNvPr id="40" name="Google Shape;40;p9"/>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104449" y="35532388"/>
            <a:ext cx="21255900" cy="5081400"/>
          </a:xfrm>
          <a:prstGeom prst="rect">
            <a:avLst/>
          </a:prstGeom>
        </p:spPr>
        <p:txBody>
          <a:bodyPr anchorCtr="0" anchor="ctr" bIns="498975" lIns="498975" spcFirstLastPara="1" rIns="498975" wrap="square" tIns="498975">
            <a:normAutofit/>
          </a:bodyPr>
          <a:lstStyle>
            <a:lvl1pPr indent="-228600" lvl="0" marL="457200">
              <a:lnSpc>
                <a:spcPct val="100000"/>
              </a:lnSpc>
              <a:spcBef>
                <a:spcPts val="0"/>
              </a:spcBef>
              <a:spcAft>
                <a:spcPts val="0"/>
              </a:spcAft>
              <a:buSzPts val="9900"/>
              <a:buNone/>
              <a:defRPr/>
            </a:lvl1pPr>
          </a:lstStyle>
          <a:p/>
        </p:txBody>
      </p:sp>
      <p:sp>
        <p:nvSpPr>
          <p:cNvPr id="43" name="Google Shape;43;p10"/>
          <p:cNvSpPr txBox="1"/>
          <p:nvPr>
            <p:ph idx="12" type="sldNum"/>
          </p:nvPr>
        </p:nvSpPr>
        <p:spPr>
          <a:xfrm>
            <a:off x="30020520" y="39166125"/>
            <a:ext cx="1943700" cy="3305100"/>
          </a:xfrm>
          <a:prstGeom prst="rect">
            <a:avLst/>
          </a:prstGeom>
        </p:spPr>
        <p:txBody>
          <a:bodyPr anchorCtr="0" anchor="ctr" bIns="498975" lIns="498975" spcFirstLastPara="1" rIns="498975" wrap="square" tIns="4989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104449" y="3737743"/>
            <a:ext cx="30191100" cy="4810200"/>
          </a:xfrm>
          <a:prstGeom prst="rect">
            <a:avLst/>
          </a:prstGeom>
          <a:noFill/>
          <a:ln>
            <a:noFill/>
          </a:ln>
        </p:spPr>
        <p:txBody>
          <a:bodyPr anchorCtr="0" anchor="t" bIns="498975" lIns="498975" spcFirstLastPara="1" rIns="498975" wrap="square" tIns="498975">
            <a:normAutofit/>
          </a:bodyPr>
          <a:lstStyle>
            <a:lvl1pPr lvl="0">
              <a:spcBef>
                <a:spcPts val="0"/>
              </a:spcBef>
              <a:spcAft>
                <a:spcPts val="0"/>
              </a:spcAft>
              <a:buClr>
                <a:schemeClr val="dk1"/>
              </a:buClr>
              <a:buSzPts val="15300"/>
              <a:buNone/>
              <a:defRPr sz="15300">
                <a:solidFill>
                  <a:schemeClr val="dk1"/>
                </a:solidFill>
              </a:defRPr>
            </a:lvl1pPr>
            <a:lvl2pPr lvl="1">
              <a:spcBef>
                <a:spcPts val="0"/>
              </a:spcBef>
              <a:spcAft>
                <a:spcPts val="0"/>
              </a:spcAft>
              <a:buClr>
                <a:schemeClr val="dk1"/>
              </a:buClr>
              <a:buSzPts val="15300"/>
              <a:buNone/>
              <a:defRPr sz="15300">
                <a:solidFill>
                  <a:schemeClr val="dk1"/>
                </a:solidFill>
              </a:defRPr>
            </a:lvl2pPr>
            <a:lvl3pPr lvl="2">
              <a:spcBef>
                <a:spcPts val="0"/>
              </a:spcBef>
              <a:spcAft>
                <a:spcPts val="0"/>
              </a:spcAft>
              <a:buClr>
                <a:schemeClr val="dk1"/>
              </a:buClr>
              <a:buSzPts val="15300"/>
              <a:buNone/>
              <a:defRPr sz="15300">
                <a:solidFill>
                  <a:schemeClr val="dk1"/>
                </a:solidFill>
              </a:defRPr>
            </a:lvl3pPr>
            <a:lvl4pPr lvl="3">
              <a:spcBef>
                <a:spcPts val="0"/>
              </a:spcBef>
              <a:spcAft>
                <a:spcPts val="0"/>
              </a:spcAft>
              <a:buClr>
                <a:schemeClr val="dk1"/>
              </a:buClr>
              <a:buSzPts val="15300"/>
              <a:buNone/>
              <a:defRPr sz="15300">
                <a:solidFill>
                  <a:schemeClr val="dk1"/>
                </a:solidFill>
              </a:defRPr>
            </a:lvl4pPr>
            <a:lvl5pPr lvl="4">
              <a:spcBef>
                <a:spcPts val="0"/>
              </a:spcBef>
              <a:spcAft>
                <a:spcPts val="0"/>
              </a:spcAft>
              <a:buClr>
                <a:schemeClr val="dk1"/>
              </a:buClr>
              <a:buSzPts val="15300"/>
              <a:buNone/>
              <a:defRPr sz="15300">
                <a:solidFill>
                  <a:schemeClr val="dk1"/>
                </a:solidFill>
              </a:defRPr>
            </a:lvl5pPr>
            <a:lvl6pPr lvl="5">
              <a:spcBef>
                <a:spcPts val="0"/>
              </a:spcBef>
              <a:spcAft>
                <a:spcPts val="0"/>
              </a:spcAft>
              <a:buClr>
                <a:schemeClr val="dk1"/>
              </a:buClr>
              <a:buSzPts val="15300"/>
              <a:buNone/>
              <a:defRPr sz="15300">
                <a:solidFill>
                  <a:schemeClr val="dk1"/>
                </a:solidFill>
              </a:defRPr>
            </a:lvl6pPr>
            <a:lvl7pPr lvl="6">
              <a:spcBef>
                <a:spcPts val="0"/>
              </a:spcBef>
              <a:spcAft>
                <a:spcPts val="0"/>
              </a:spcAft>
              <a:buClr>
                <a:schemeClr val="dk1"/>
              </a:buClr>
              <a:buSzPts val="15300"/>
              <a:buNone/>
              <a:defRPr sz="15300">
                <a:solidFill>
                  <a:schemeClr val="dk1"/>
                </a:solidFill>
              </a:defRPr>
            </a:lvl7pPr>
            <a:lvl8pPr lvl="7">
              <a:spcBef>
                <a:spcPts val="0"/>
              </a:spcBef>
              <a:spcAft>
                <a:spcPts val="0"/>
              </a:spcAft>
              <a:buClr>
                <a:schemeClr val="dk1"/>
              </a:buClr>
              <a:buSzPts val="15300"/>
              <a:buNone/>
              <a:defRPr sz="15300">
                <a:solidFill>
                  <a:schemeClr val="dk1"/>
                </a:solidFill>
              </a:defRPr>
            </a:lvl8pPr>
            <a:lvl9pPr lvl="8">
              <a:spcBef>
                <a:spcPts val="0"/>
              </a:spcBef>
              <a:spcAft>
                <a:spcPts val="0"/>
              </a:spcAft>
              <a:buClr>
                <a:schemeClr val="dk1"/>
              </a:buClr>
              <a:buSzPts val="15300"/>
              <a:buNone/>
              <a:defRPr sz="15300">
                <a:solidFill>
                  <a:schemeClr val="dk1"/>
                </a:solidFill>
              </a:defRPr>
            </a:lvl9pPr>
          </a:lstStyle>
          <a:p/>
        </p:txBody>
      </p:sp>
      <p:sp>
        <p:nvSpPr>
          <p:cNvPr id="7" name="Google Shape;7;p1"/>
          <p:cNvSpPr txBox="1"/>
          <p:nvPr>
            <p:ph idx="1" type="body"/>
          </p:nvPr>
        </p:nvSpPr>
        <p:spPr>
          <a:xfrm>
            <a:off x="1104449" y="9679580"/>
            <a:ext cx="30191100" cy="28693800"/>
          </a:xfrm>
          <a:prstGeom prst="rect">
            <a:avLst/>
          </a:prstGeom>
          <a:noFill/>
          <a:ln>
            <a:noFill/>
          </a:ln>
        </p:spPr>
        <p:txBody>
          <a:bodyPr anchorCtr="0" anchor="t" bIns="498975" lIns="498975" spcFirstLastPara="1" rIns="498975" wrap="square" tIns="498975">
            <a:normAutofit/>
          </a:bodyPr>
          <a:lstStyle>
            <a:lvl1pPr indent="-857250" lvl="0" marL="457200">
              <a:lnSpc>
                <a:spcPct val="115000"/>
              </a:lnSpc>
              <a:spcBef>
                <a:spcPts val="0"/>
              </a:spcBef>
              <a:spcAft>
                <a:spcPts val="0"/>
              </a:spcAft>
              <a:buClr>
                <a:schemeClr val="dk2"/>
              </a:buClr>
              <a:buSzPts val="9900"/>
              <a:buChar char="●"/>
              <a:defRPr sz="9900">
                <a:solidFill>
                  <a:schemeClr val="dk2"/>
                </a:solidFill>
              </a:defRPr>
            </a:lvl1pPr>
            <a:lvl2pPr indent="-717550" lvl="1" marL="914400">
              <a:lnSpc>
                <a:spcPct val="115000"/>
              </a:lnSpc>
              <a:spcBef>
                <a:spcPts val="0"/>
              </a:spcBef>
              <a:spcAft>
                <a:spcPts val="0"/>
              </a:spcAft>
              <a:buClr>
                <a:schemeClr val="dk2"/>
              </a:buClr>
              <a:buSzPts val="7700"/>
              <a:buChar char="○"/>
              <a:defRPr sz="7700">
                <a:solidFill>
                  <a:schemeClr val="dk2"/>
                </a:solidFill>
              </a:defRPr>
            </a:lvl2pPr>
            <a:lvl3pPr indent="-717550" lvl="2" marL="1371600">
              <a:lnSpc>
                <a:spcPct val="115000"/>
              </a:lnSpc>
              <a:spcBef>
                <a:spcPts val="0"/>
              </a:spcBef>
              <a:spcAft>
                <a:spcPts val="0"/>
              </a:spcAft>
              <a:buClr>
                <a:schemeClr val="dk2"/>
              </a:buClr>
              <a:buSzPts val="7700"/>
              <a:buChar char="■"/>
              <a:defRPr sz="7700">
                <a:solidFill>
                  <a:schemeClr val="dk2"/>
                </a:solidFill>
              </a:defRPr>
            </a:lvl3pPr>
            <a:lvl4pPr indent="-717550" lvl="3" marL="1828800">
              <a:lnSpc>
                <a:spcPct val="115000"/>
              </a:lnSpc>
              <a:spcBef>
                <a:spcPts val="0"/>
              </a:spcBef>
              <a:spcAft>
                <a:spcPts val="0"/>
              </a:spcAft>
              <a:buClr>
                <a:schemeClr val="dk2"/>
              </a:buClr>
              <a:buSzPts val="7700"/>
              <a:buChar char="●"/>
              <a:defRPr sz="7700">
                <a:solidFill>
                  <a:schemeClr val="dk2"/>
                </a:solidFill>
              </a:defRPr>
            </a:lvl4pPr>
            <a:lvl5pPr indent="-717550" lvl="4" marL="2286000">
              <a:lnSpc>
                <a:spcPct val="115000"/>
              </a:lnSpc>
              <a:spcBef>
                <a:spcPts val="0"/>
              </a:spcBef>
              <a:spcAft>
                <a:spcPts val="0"/>
              </a:spcAft>
              <a:buClr>
                <a:schemeClr val="dk2"/>
              </a:buClr>
              <a:buSzPts val="7700"/>
              <a:buChar char="○"/>
              <a:defRPr sz="7700">
                <a:solidFill>
                  <a:schemeClr val="dk2"/>
                </a:solidFill>
              </a:defRPr>
            </a:lvl5pPr>
            <a:lvl6pPr indent="-717550" lvl="5" marL="2743200">
              <a:lnSpc>
                <a:spcPct val="115000"/>
              </a:lnSpc>
              <a:spcBef>
                <a:spcPts val="0"/>
              </a:spcBef>
              <a:spcAft>
                <a:spcPts val="0"/>
              </a:spcAft>
              <a:buClr>
                <a:schemeClr val="dk2"/>
              </a:buClr>
              <a:buSzPts val="7700"/>
              <a:buChar char="■"/>
              <a:defRPr sz="7700">
                <a:solidFill>
                  <a:schemeClr val="dk2"/>
                </a:solidFill>
              </a:defRPr>
            </a:lvl6pPr>
            <a:lvl7pPr indent="-717550" lvl="6" marL="3200400">
              <a:lnSpc>
                <a:spcPct val="115000"/>
              </a:lnSpc>
              <a:spcBef>
                <a:spcPts val="0"/>
              </a:spcBef>
              <a:spcAft>
                <a:spcPts val="0"/>
              </a:spcAft>
              <a:buClr>
                <a:schemeClr val="dk2"/>
              </a:buClr>
              <a:buSzPts val="7700"/>
              <a:buChar char="●"/>
              <a:defRPr sz="7700">
                <a:solidFill>
                  <a:schemeClr val="dk2"/>
                </a:solidFill>
              </a:defRPr>
            </a:lvl7pPr>
            <a:lvl8pPr indent="-717550" lvl="7" marL="3657600">
              <a:lnSpc>
                <a:spcPct val="115000"/>
              </a:lnSpc>
              <a:spcBef>
                <a:spcPts val="0"/>
              </a:spcBef>
              <a:spcAft>
                <a:spcPts val="0"/>
              </a:spcAft>
              <a:buClr>
                <a:schemeClr val="dk2"/>
              </a:buClr>
              <a:buSzPts val="7700"/>
              <a:buChar char="○"/>
              <a:defRPr sz="7700">
                <a:solidFill>
                  <a:schemeClr val="dk2"/>
                </a:solidFill>
              </a:defRPr>
            </a:lvl8pPr>
            <a:lvl9pPr indent="-717550" lvl="8" marL="4114800">
              <a:lnSpc>
                <a:spcPct val="115000"/>
              </a:lnSpc>
              <a:spcBef>
                <a:spcPts val="0"/>
              </a:spcBef>
              <a:spcAft>
                <a:spcPts val="0"/>
              </a:spcAft>
              <a:buClr>
                <a:schemeClr val="dk2"/>
              </a:buClr>
              <a:buSzPts val="7700"/>
              <a:buChar char="■"/>
              <a:defRPr sz="7700">
                <a:solidFill>
                  <a:schemeClr val="dk2"/>
                </a:solidFill>
              </a:defRPr>
            </a:lvl9pPr>
          </a:lstStyle>
          <a:p/>
        </p:txBody>
      </p:sp>
      <p:sp>
        <p:nvSpPr>
          <p:cNvPr id="8" name="Google Shape;8;p1"/>
          <p:cNvSpPr txBox="1"/>
          <p:nvPr>
            <p:ph idx="12" type="sldNum"/>
          </p:nvPr>
        </p:nvSpPr>
        <p:spPr>
          <a:xfrm>
            <a:off x="30020520" y="39166125"/>
            <a:ext cx="1943700" cy="3305100"/>
          </a:xfrm>
          <a:prstGeom prst="rect">
            <a:avLst/>
          </a:prstGeom>
          <a:noFill/>
          <a:ln>
            <a:noFill/>
          </a:ln>
        </p:spPr>
        <p:txBody>
          <a:bodyPr anchorCtr="0" anchor="ctr" bIns="498975" lIns="498975" spcFirstLastPara="1" rIns="498975" wrap="square" tIns="498975">
            <a:normAutofit/>
          </a:bodyPr>
          <a:lstStyle>
            <a:lvl1pPr lvl="0" algn="r">
              <a:buNone/>
              <a:defRPr sz="5400">
                <a:solidFill>
                  <a:schemeClr val="dk2"/>
                </a:solidFill>
              </a:defRPr>
            </a:lvl1pPr>
            <a:lvl2pPr lvl="1" algn="r">
              <a:buNone/>
              <a:defRPr sz="5400">
                <a:solidFill>
                  <a:schemeClr val="dk2"/>
                </a:solidFill>
              </a:defRPr>
            </a:lvl2pPr>
            <a:lvl3pPr lvl="2" algn="r">
              <a:buNone/>
              <a:defRPr sz="5400">
                <a:solidFill>
                  <a:schemeClr val="dk2"/>
                </a:solidFill>
              </a:defRPr>
            </a:lvl3pPr>
            <a:lvl4pPr lvl="3" algn="r">
              <a:buNone/>
              <a:defRPr sz="5400">
                <a:solidFill>
                  <a:schemeClr val="dk2"/>
                </a:solidFill>
              </a:defRPr>
            </a:lvl4pPr>
            <a:lvl5pPr lvl="4" algn="r">
              <a:buNone/>
              <a:defRPr sz="5400">
                <a:solidFill>
                  <a:schemeClr val="dk2"/>
                </a:solidFill>
              </a:defRPr>
            </a:lvl5pPr>
            <a:lvl6pPr lvl="5" algn="r">
              <a:buNone/>
              <a:defRPr sz="5400">
                <a:solidFill>
                  <a:schemeClr val="dk2"/>
                </a:solidFill>
              </a:defRPr>
            </a:lvl6pPr>
            <a:lvl7pPr lvl="6" algn="r">
              <a:buNone/>
              <a:defRPr sz="5400">
                <a:solidFill>
                  <a:schemeClr val="dk2"/>
                </a:solidFill>
              </a:defRPr>
            </a:lvl7pPr>
            <a:lvl8pPr lvl="7" algn="r">
              <a:buNone/>
              <a:defRPr sz="5400">
                <a:solidFill>
                  <a:schemeClr val="dk2"/>
                </a:solidFill>
              </a:defRPr>
            </a:lvl8pPr>
            <a:lvl9pPr lvl="8" algn="r">
              <a:buNone/>
              <a:defRPr sz="54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mt="80000"/>
          </a:blip>
          <a:stretch>
            <a:fillRect/>
          </a:stretch>
        </p:blipFill>
        <p:spPr>
          <a:xfrm flipH="1" rot="-5400000">
            <a:off x="12682193" y="-12755732"/>
            <a:ext cx="6984450" cy="32422789"/>
          </a:xfrm>
          <a:prstGeom prst="rect">
            <a:avLst/>
          </a:prstGeom>
          <a:noFill/>
          <a:ln>
            <a:noFill/>
          </a:ln>
        </p:spPr>
      </p:pic>
      <p:sp>
        <p:nvSpPr>
          <p:cNvPr id="55" name="Google Shape;55;p13"/>
          <p:cNvSpPr txBox="1"/>
          <p:nvPr/>
        </p:nvSpPr>
        <p:spPr>
          <a:xfrm>
            <a:off x="1257455" y="978798"/>
            <a:ext cx="29885100" cy="2634300"/>
          </a:xfrm>
          <a:prstGeom prst="rect">
            <a:avLst/>
          </a:prstGeom>
          <a:noFill/>
          <a:ln>
            <a:noFill/>
          </a:ln>
        </p:spPr>
        <p:txBody>
          <a:bodyPr anchorCtr="0" anchor="ctr" bIns="498975" lIns="498975" spcFirstLastPara="1" rIns="498975" wrap="square" tIns="498975">
            <a:noAutofit/>
          </a:bodyPr>
          <a:lstStyle/>
          <a:p>
            <a:pPr indent="0" lvl="0" marL="0" rtl="0" algn="ctr">
              <a:lnSpc>
                <a:spcPct val="150000"/>
              </a:lnSpc>
              <a:spcBef>
                <a:spcPts val="0"/>
              </a:spcBef>
              <a:spcAft>
                <a:spcPts val="0"/>
              </a:spcAft>
              <a:buNone/>
            </a:pPr>
            <a:r>
              <a:rPr lang="pt-BR" sz="9000">
                <a:solidFill>
                  <a:schemeClr val="dk1"/>
                </a:solidFill>
              </a:rPr>
              <a:t>Title - Geoinfo template</a:t>
            </a:r>
            <a:endParaRPr sz="9000"/>
          </a:p>
        </p:txBody>
      </p:sp>
      <p:sp>
        <p:nvSpPr>
          <p:cNvPr id="56" name="Google Shape;56;p13"/>
          <p:cNvSpPr txBox="1"/>
          <p:nvPr/>
        </p:nvSpPr>
        <p:spPr>
          <a:xfrm>
            <a:off x="1257489" y="3613097"/>
            <a:ext cx="29885100" cy="2436300"/>
          </a:xfrm>
          <a:prstGeom prst="rect">
            <a:avLst/>
          </a:prstGeom>
          <a:noFill/>
          <a:ln>
            <a:noFill/>
          </a:ln>
        </p:spPr>
        <p:txBody>
          <a:bodyPr anchorCtr="0" anchor="ctr" bIns="498975" lIns="498975" spcFirstLastPara="1" rIns="498975" wrap="square" tIns="498975">
            <a:noAutofit/>
          </a:bodyPr>
          <a:lstStyle/>
          <a:p>
            <a:pPr indent="0" lvl="0" marL="0" rtl="0" algn="ctr">
              <a:spcBef>
                <a:spcPts val="0"/>
              </a:spcBef>
              <a:spcAft>
                <a:spcPts val="0"/>
              </a:spcAft>
              <a:buNone/>
            </a:pPr>
            <a:r>
              <a:t/>
            </a:r>
            <a:endParaRPr sz="9200">
              <a:solidFill>
                <a:schemeClr val="dk1"/>
              </a:solidFill>
            </a:endParaRPr>
          </a:p>
        </p:txBody>
      </p:sp>
      <p:sp>
        <p:nvSpPr>
          <p:cNvPr id="57" name="Google Shape;57;p13"/>
          <p:cNvSpPr txBox="1"/>
          <p:nvPr/>
        </p:nvSpPr>
        <p:spPr>
          <a:xfrm>
            <a:off x="6572174" y="3836825"/>
            <a:ext cx="17971800" cy="2634300"/>
          </a:xfrm>
          <a:prstGeom prst="rect">
            <a:avLst/>
          </a:prstGeom>
          <a:noFill/>
          <a:ln>
            <a:noFill/>
          </a:ln>
        </p:spPr>
        <p:txBody>
          <a:bodyPr anchorCtr="0" anchor="ctr" bIns="498975" lIns="498975" spcFirstLastPara="1" rIns="498975" wrap="square" tIns="498975">
            <a:noAutofit/>
          </a:bodyPr>
          <a:lstStyle/>
          <a:p>
            <a:pPr indent="0" lvl="0" marL="1968500" marR="1333500" rtl="0" algn="ctr">
              <a:lnSpc>
                <a:spcPct val="115000"/>
              </a:lnSpc>
              <a:spcBef>
                <a:spcPts val="0"/>
              </a:spcBef>
              <a:spcAft>
                <a:spcPts val="0"/>
              </a:spcAft>
              <a:buNone/>
            </a:pPr>
            <a:r>
              <a:rPr lang="pt-BR" sz="4300"/>
              <a:t>Authors’ name¹,</a:t>
            </a:r>
            <a:endParaRPr sz="4300"/>
          </a:p>
          <a:p>
            <a:pPr indent="0" lvl="0" marL="0" rtl="0" algn="ctr">
              <a:lnSpc>
                <a:spcPct val="115000"/>
              </a:lnSpc>
              <a:spcBef>
                <a:spcPts val="0"/>
              </a:spcBef>
              <a:spcAft>
                <a:spcPts val="0"/>
              </a:spcAft>
              <a:buNone/>
            </a:pPr>
            <a:r>
              <a:rPr lang="pt-BR" sz="3900"/>
              <a:t>¹Authors’ Affiliation</a:t>
            </a:r>
            <a:endParaRPr sz="3900"/>
          </a:p>
          <a:p>
            <a:pPr indent="0" lvl="0" marL="0" rtl="0" algn="ctr">
              <a:lnSpc>
                <a:spcPct val="115000"/>
              </a:lnSpc>
              <a:spcBef>
                <a:spcPts val="0"/>
              </a:spcBef>
              <a:spcAft>
                <a:spcPts val="0"/>
              </a:spcAft>
              <a:buNone/>
            </a:pPr>
            <a:r>
              <a:rPr lang="pt-BR" sz="3900"/>
              <a:t>Authors’ E-mail</a:t>
            </a:r>
            <a:endParaRPr sz="3900"/>
          </a:p>
        </p:txBody>
      </p:sp>
      <p:graphicFrame>
        <p:nvGraphicFramePr>
          <p:cNvPr id="58" name="Google Shape;58;p13"/>
          <p:cNvGraphicFramePr/>
          <p:nvPr/>
        </p:nvGraphicFramePr>
        <p:xfrm>
          <a:off x="1257489" y="7465211"/>
          <a:ext cx="3000000" cy="3000000"/>
        </p:xfrm>
        <a:graphic>
          <a:graphicData uri="http://schemas.openxmlformats.org/drawingml/2006/table">
            <a:tbl>
              <a:tblPr>
                <a:noFill/>
                <a:tableStyleId>{ECC3A447-25B3-4CB0-9AA4-28A0EF4CF604}</a:tableStyleId>
              </a:tblPr>
              <a:tblGrid>
                <a:gridCol w="14434950"/>
              </a:tblGrid>
              <a:tr h="1403150">
                <a:tc>
                  <a:txBody>
                    <a:bodyPr/>
                    <a:lstStyle/>
                    <a:p>
                      <a:pPr indent="0" lvl="0" marL="0" rtl="0" algn="l">
                        <a:spcBef>
                          <a:spcPts val="0"/>
                        </a:spcBef>
                        <a:spcAft>
                          <a:spcPts val="0"/>
                        </a:spcAft>
                        <a:buNone/>
                      </a:pPr>
                      <a:r>
                        <a:rPr b="1" lang="pt-BR" sz="5400">
                          <a:solidFill>
                            <a:srgbClr val="0D0D0D"/>
                          </a:solidFill>
                        </a:rPr>
                        <a:t>1. Introduction</a:t>
                      </a:r>
                      <a:endParaRPr sz="54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2938750">
                <a:tc>
                  <a:txBody>
                    <a:bodyPr/>
                    <a:lstStyle/>
                    <a:p>
                      <a:pPr indent="0" lvl="0" marL="0" marR="0" rtl="0" algn="just">
                        <a:lnSpc>
                          <a:spcPct val="150000"/>
                        </a:lnSpc>
                        <a:spcBef>
                          <a:spcPts val="0"/>
                        </a:spcBef>
                        <a:spcAft>
                          <a:spcPts val="0"/>
                        </a:spcAft>
                        <a:buNone/>
                      </a:pPr>
                      <a:r>
                        <a:rPr lang="pt-BR" sz="430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 </a:t>
                      </a:r>
                      <a:endParaRPr sz="43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59" name="Google Shape;59;p13"/>
          <p:cNvGraphicFramePr/>
          <p:nvPr/>
        </p:nvGraphicFramePr>
        <p:xfrm>
          <a:off x="1257489" y="21294952"/>
          <a:ext cx="3000000" cy="3000000"/>
        </p:xfrm>
        <a:graphic>
          <a:graphicData uri="http://schemas.openxmlformats.org/drawingml/2006/table">
            <a:tbl>
              <a:tblPr>
                <a:noFill/>
                <a:tableStyleId>{ECC3A447-25B3-4CB0-9AA4-28A0EF4CF604}</a:tableStyleId>
              </a:tblPr>
              <a:tblGrid>
                <a:gridCol w="14434950"/>
              </a:tblGrid>
              <a:tr h="2048575">
                <a:tc>
                  <a:txBody>
                    <a:bodyPr/>
                    <a:lstStyle/>
                    <a:p>
                      <a:pPr indent="0" lvl="0" marL="0" rtl="0" algn="l">
                        <a:spcBef>
                          <a:spcPts val="0"/>
                        </a:spcBef>
                        <a:spcAft>
                          <a:spcPts val="0"/>
                        </a:spcAft>
                        <a:buNone/>
                      </a:pPr>
                      <a:r>
                        <a:rPr b="1" lang="pt-BR" sz="5400">
                          <a:solidFill>
                            <a:srgbClr val="0D0D0D"/>
                          </a:solidFill>
                        </a:rPr>
                        <a:t>2</a:t>
                      </a:r>
                      <a:r>
                        <a:rPr b="1" lang="pt-BR" sz="5400">
                          <a:solidFill>
                            <a:srgbClr val="0D0D0D"/>
                          </a:solidFill>
                        </a:rPr>
                        <a:t>. Material and Methods</a:t>
                      </a:r>
                      <a:endParaRPr sz="54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6525675">
                <a:tc>
                  <a:txBody>
                    <a:bodyPr/>
                    <a:lstStyle/>
                    <a:p>
                      <a:pPr indent="0" lvl="0" marL="0" marR="0" rtl="0" algn="just">
                        <a:lnSpc>
                          <a:spcPct val="150000"/>
                        </a:lnSpc>
                        <a:spcBef>
                          <a:spcPts val="0"/>
                        </a:spcBef>
                        <a:spcAft>
                          <a:spcPts val="0"/>
                        </a:spcAft>
                        <a:buNone/>
                      </a:pPr>
                      <a:r>
                        <a:rPr lang="pt-BR" sz="4300"/>
                        <a:t>It is a long established fact that a reader will be distracted by the readable content of a page when looking at its layout. The point of using Lorem Ipsum is that it has a more-or-less normal distribution of letters, as opposed to using 'Content here, content here', making it look like readable English. Many desktop publishing packages and web page editors now use Lorem Ipsum as their default model text, and a search for 'lorem ipsum' will uncover many web sites still in their infancy. Various versions have evolved over the years, sometimes by accident, sometimes on purpose (injected humour and the like). There are many variations of passages of Lorem Ipsum available, but the majority have suffered alteration in some form, by injected humour, or randomised words which don't look even slightly believable. All the Lorem Ipsum generators on the Internet </a:t>
                      </a:r>
                      <a:r>
                        <a:rPr lang="pt-BR" sz="4300"/>
                        <a:t>tend to repeat.</a:t>
                      </a:r>
                      <a:endParaRPr sz="43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60" name="Google Shape;60;p13"/>
          <p:cNvGraphicFramePr/>
          <p:nvPr/>
        </p:nvGraphicFramePr>
        <p:xfrm>
          <a:off x="16707171" y="7465211"/>
          <a:ext cx="3000000" cy="3000000"/>
        </p:xfrm>
        <a:graphic>
          <a:graphicData uri="http://schemas.openxmlformats.org/drawingml/2006/table">
            <a:tbl>
              <a:tblPr>
                <a:noFill/>
                <a:tableStyleId>{ECC3A447-25B3-4CB0-9AA4-28A0EF4CF604}</a:tableStyleId>
              </a:tblPr>
              <a:tblGrid>
                <a:gridCol w="14713975"/>
              </a:tblGrid>
              <a:tr h="1454275">
                <a:tc>
                  <a:txBody>
                    <a:bodyPr/>
                    <a:lstStyle/>
                    <a:p>
                      <a:pPr indent="0" lvl="0" marL="0" rtl="0" algn="l">
                        <a:spcBef>
                          <a:spcPts val="0"/>
                        </a:spcBef>
                        <a:spcAft>
                          <a:spcPts val="0"/>
                        </a:spcAft>
                        <a:buNone/>
                      </a:pPr>
                      <a:r>
                        <a:rPr b="1" lang="pt-BR" sz="5400">
                          <a:solidFill>
                            <a:srgbClr val="0D0D0D"/>
                          </a:solidFill>
                        </a:rPr>
                        <a:t>3</a:t>
                      </a:r>
                      <a:r>
                        <a:rPr b="1" lang="pt-BR" sz="5400">
                          <a:solidFill>
                            <a:srgbClr val="0D0D0D"/>
                          </a:solidFill>
                        </a:rPr>
                        <a:t>. Results</a:t>
                      </a:r>
                      <a:endParaRPr sz="54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0866300">
                <a:tc>
                  <a:txBody>
                    <a:bodyPr/>
                    <a:lstStyle/>
                    <a:p>
                      <a:pPr indent="0" lvl="0" marL="0" marR="0" rtl="0" algn="just">
                        <a:lnSpc>
                          <a:spcPct val="150000"/>
                        </a:lnSpc>
                        <a:spcBef>
                          <a:spcPts val="0"/>
                        </a:spcBef>
                        <a:spcAft>
                          <a:spcPts val="0"/>
                        </a:spcAft>
                        <a:buNone/>
                      </a:pPr>
                      <a:r>
                        <a:rPr lang="pt-BR" sz="4300"/>
                        <a:t>Here you can insert table, images, text and another element to </a:t>
                      </a:r>
                      <a:r>
                        <a:rPr lang="pt-BR" sz="4300">
                          <a:solidFill>
                            <a:schemeClr val="dk1"/>
                          </a:solidFill>
                        </a:rPr>
                        <a:t>describe your results.</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rPr lang="pt-BR" sz="4300">
                          <a:solidFill>
                            <a:schemeClr val="dk1"/>
                          </a:solidFill>
                        </a:rPr>
                        <a:t>It uses a dictionary of over 200 Latin words, combined with a handful of model sentence structures, to generate Lorem Ipsum which looks reasonable. The generated Lorem Ipsum is therefore always free from repetition, injected humour, or non-characteristic words etc.</a:t>
                      </a:r>
                      <a:endParaRPr sz="4300">
                        <a:solidFill>
                          <a:schemeClr val="dk1"/>
                        </a:solidFill>
                      </a:endParaRPr>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61" name="Google Shape;61;p13"/>
          <p:cNvGraphicFramePr/>
          <p:nvPr/>
        </p:nvGraphicFramePr>
        <p:xfrm>
          <a:off x="16565949" y="32350750"/>
          <a:ext cx="3000000" cy="3000000"/>
        </p:xfrm>
        <a:graphic>
          <a:graphicData uri="http://schemas.openxmlformats.org/drawingml/2006/table">
            <a:tbl>
              <a:tblPr>
                <a:noFill/>
                <a:tableStyleId>{ECC3A447-25B3-4CB0-9AA4-28A0EF4CF604}</a:tableStyleId>
              </a:tblPr>
              <a:tblGrid>
                <a:gridCol w="14713975"/>
              </a:tblGrid>
              <a:tr h="1970375">
                <a:tc>
                  <a:txBody>
                    <a:bodyPr/>
                    <a:lstStyle/>
                    <a:p>
                      <a:pPr indent="0" lvl="0" marL="0" rtl="0" algn="l">
                        <a:spcBef>
                          <a:spcPts val="0"/>
                        </a:spcBef>
                        <a:spcAft>
                          <a:spcPts val="0"/>
                        </a:spcAft>
                        <a:buNone/>
                      </a:pPr>
                      <a:r>
                        <a:rPr b="1" lang="pt-BR" sz="5400">
                          <a:solidFill>
                            <a:srgbClr val="0D0D0D"/>
                          </a:solidFill>
                        </a:rPr>
                        <a:t>5. Bibliographic references</a:t>
                      </a:r>
                      <a:endParaRPr sz="5400"/>
                    </a:p>
                  </a:txBody>
                  <a:tcPr marT="498925" marB="498925" marR="499000" marL="499000" anchor="ctr">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5483075">
                <a:tc>
                  <a:txBody>
                    <a:bodyPr/>
                    <a:lstStyle/>
                    <a:p>
                      <a:pPr indent="0" lvl="0" marL="0" marR="0" rtl="0" algn="just">
                        <a:lnSpc>
                          <a:spcPct val="150000"/>
                        </a:lnSpc>
                        <a:spcBef>
                          <a:spcPts val="0"/>
                        </a:spcBef>
                        <a:spcAft>
                          <a:spcPts val="0"/>
                        </a:spcAft>
                        <a:buNone/>
                      </a:pPr>
                      <a:r>
                        <a:rPr lang="pt-BR" sz="3900"/>
                        <a:t>1. </a:t>
                      </a:r>
                      <a:r>
                        <a:rPr lang="pt-BR" sz="3900"/>
                        <a:t>Jorge A. Delgado et al. Big data analysis for sustainable agriculture on a geospatial cloud framework. Frontiers in  Sustainable Food Systems, 3, 2019.</a:t>
                      </a:r>
                      <a:endParaRPr sz="3900"/>
                    </a:p>
                    <a:p>
                      <a:pPr indent="0" lvl="0" marL="0" marR="0" rtl="0" algn="just">
                        <a:lnSpc>
                          <a:spcPct val="150000"/>
                        </a:lnSpc>
                        <a:spcBef>
                          <a:spcPts val="0"/>
                        </a:spcBef>
                        <a:spcAft>
                          <a:spcPts val="0"/>
                        </a:spcAft>
                        <a:buNone/>
                      </a:pPr>
                      <a:r>
                        <a:rPr lang="pt-BR" sz="3900"/>
                        <a:t>2. M. Weiss et al. Remote sensing for agricultural applications: A meta-review. Remote Sensing of Environment, 236:111402,  2020.</a:t>
                      </a:r>
                      <a:endParaRPr sz="3900"/>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D0D0D">
                          <a:alpha val="0"/>
                        </a:srgbClr>
                      </a:solidFill>
                      <a:prstDash val="solid"/>
                      <a:round/>
                      <a:headEnd len="sm" w="sm" type="none"/>
                      <a:tailEnd len="sm" w="sm" type="none"/>
                    </a:lnB>
                  </a:tcPr>
                </a:tc>
              </a:tr>
            </a:tbl>
          </a:graphicData>
        </a:graphic>
      </p:graphicFrame>
      <p:graphicFrame>
        <p:nvGraphicFramePr>
          <p:cNvPr id="62" name="Google Shape;62;p13"/>
          <p:cNvGraphicFramePr/>
          <p:nvPr/>
        </p:nvGraphicFramePr>
        <p:xfrm>
          <a:off x="16707171" y="23281719"/>
          <a:ext cx="3000000" cy="3000000"/>
        </p:xfrm>
        <a:graphic>
          <a:graphicData uri="http://schemas.openxmlformats.org/drawingml/2006/table">
            <a:tbl>
              <a:tblPr>
                <a:noFill/>
                <a:tableStyleId>{ECC3A447-25B3-4CB0-9AA4-28A0EF4CF604}</a:tableStyleId>
              </a:tblPr>
              <a:tblGrid>
                <a:gridCol w="14713975"/>
              </a:tblGrid>
              <a:tr h="1796850">
                <a:tc>
                  <a:txBody>
                    <a:bodyPr/>
                    <a:lstStyle/>
                    <a:p>
                      <a:pPr indent="0" lvl="0" marL="0" rtl="0" algn="l">
                        <a:spcBef>
                          <a:spcPts val="0"/>
                        </a:spcBef>
                        <a:spcAft>
                          <a:spcPts val="0"/>
                        </a:spcAft>
                        <a:buNone/>
                      </a:pPr>
                      <a:r>
                        <a:rPr b="1" lang="pt-BR" sz="5400">
                          <a:solidFill>
                            <a:srgbClr val="0D0D0D"/>
                          </a:solidFill>
                        </a:rPr>
                        <a:t>4</a:t>
                      </a:r>
                      <a:r>
                        <a:rPr b="1" lang="pt-BR" sz="5400">
                          <a:solidFill>
                            <a:srgbClr val="0D0D0D"/>
                          </a:solidFill>
                        </a:rPr>
                        <a:t>. </a:t>
                      </a:r>
                      <a:r>
                        <a:rPr b="1" lang="pt-BR" sz="5400">
                          <a:solidFill>
                            <a:srgbClr val="0D0D0D"/>
                          </a:solidFill>
                        </a:rPr>
                        <a:t>Final Remarks</a:t>
                      </a:r>
                      <a:endParaRPr sz="54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7558675">
                <a:tc>
                  <a:txBody>
                    <a:bodyPr/>
                    <a:lstStyle/>
                    <a:p>
                      <a:pPr indent="0" lvl="0" marL="0" marR="0" rtl="0" algn="just">
                        <a:lnSpc>
                          <a:spcPct val="150000"/>
                        </a:lnSpc>
                        <a:spcBef>
                          <a:spcPts val="0"/>
                        </a:spcBef>
                        <a:spcAft>
                          <a:spcPts val="0"/>
                        </a:spcAft>
                        <a:buClr>
                          <a:schemeClr val="dk1"/>
                        </a:buClr>
                        <a:buSzPts val="6000"/>
                        <a:buFont typeface="Arial"/>
                        <a:buNone/>
                      </a:pPr>
                      <a:r>
                        <a:rPr lang="pt-BR" sz="4300"/>
                        <a:t>Contrary to popular belief, Lorem Ipsum is not simply random text. It has roots in a piece of classical Latin literature from 45 BC, making it over 2000 years old. The standard chunk of Lorem Ipsum used since the 1500s is reproduced below for those interested. Sections 1.10.32 and 1.10.33 from "de Finibus Bonorum et Malorum".</a:t>
                      </a:r>
                      <a:endParaRPr sz="4300"/>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sp>
        <p:nvSpPr>
          <p:cNvPr id="63" name="Google Shape;63;p13"/>
          <p:cNvSpPr/>
          <p:nvPr/>
        </p:nvSpPr>
        <p:spPr>
          <a:xfrm>
            <a:off x="1257080" y="4258390"/>
            <a:ext cx="5315100" cy="1791300"/>
          </a:xfrm>
          <a:prstGeom prst="rect">
            <a:avLst/>
          </a:prstGeom>
          <a:solidFill>
            <a:schemeClr val="lt1"/>
          </a:solidFill>
          <a:ln cap="flat" cmpd="sng" w="9525">
            <a:solidFill>
              <a:srgbClr val="0D0D0D"/>
            </a:solidFill>
            <a:prstDash val="dash"/>
            <a:round/>
            <a:headEnd len="sm" w="sm" type="none"/>
            <a:tailEnd len="sm" w="sm" type="none"/>
          </a:ln>
        </p:spPr>
        <p:txBody>
          <a:bodyPr anchorCtr="0" anchor="ctr" bIns="498975" lIns="498975" spcFirstLastPara="1" rIns="498975" wrap="square" tIns="498975">
            <a:noAutofit/>
          </a:bodyPr>
          <a:lstStyle/>
          <a:p>
            <a:pPr indent="0" lvl="0" marL="0" rtl="0" algn="ctr">
              <a:spcBef>
                <a:spcPts val="0"/>
              </a:spcBef>
              <a:spcAft>
                <a:spcPts val="0"/>
              </a:spcAft>
              <a:buNone/>
            </a:pPr>
            <a:r>
              <a:rPr lang="pt-BR" sz="4300"/>
              <a:t>Authors’ affiliation logo</a:t>
            </a:r>
            <a:endParaRPr sz="4300"/>
          </a:p>
        </p:txBody>
      </p:sp>
      <p:sp>
        <p:nvSpPr>
          <p:cNvPr id="64" name="Google Shape;64;p13"/>
          <p:cNvSpPr/>
          <p:nvPr/>
        </p:nvSpPr>
        <p:spPr>
          <a:xfrm>
            <a:off x="-44209" y="40917462"/>
            <a:ext cx="32488500" cy="2436300"/>
          </a:xfrm>
          <a:prstGeom prst="rect">
            <a:avLst/>
          </a:prstGeom>
          <a:solidFill>
            <a:srgbClr val="1AAEF9"/>
          </a:solidFill>
          <a:ln cap="flat" cmpd="sng" w="9525">
            <a:solidFill>
              <a:srgbClr val="1AAEF9"/>
            </a:solidFill>
            <a:prstDash val="solid"/>
            <a:round/>
            <a:headEnd len="sm" w="sm" type="none"/>
            <a:tailEnd len="sm" w="sm" type="none"/>
          </a:ln>
        </p:spPr>
        <p:txBody>
          <a:bodyPr anchorCtr="0" anchor="ctr" bIns="498975" lIns="498975" spcFirstLastPara="1" rIns="498975" wrap="square" tIns="498975">
            <a:noAutofit/>
          </a:bodyPr>
          <a:lstStyle/>
          <a:p>
            <a:pPr indent="0" lvl="0" marL="0" rtl="0" algn="ctr">
              <a:spcBef>
                <a:spcPts val="0"/>
              </a:spcBef>
              <a:spcAft>
                <a:spcPts val="0"/>
              </a:spcAft>
              <a:buNone/>
            </a:pPr>
            <a:r>
              <a:t/>
            </a:r>
            <a:endParaRPr sz="7700"/>
          </a:p>
        </p:txBody>
      </p:sp>
      <p:pic>
        <p:nvPicPr>
          <p:cNvPr id="65" name="Google Shape;65;p13"/>
          <p:cNvPicPr preferRelativeResize="0"/>
          <p:nvPr/>
        </p:nvPicPr>
        <p:blipFill rotWithShape="1">
          <a:blip r:embed="rId4">
            <a:alphaModFix/>
          </a:blip>
          <a:srcRect b="8282" l="0" r="0" t="0"/>
          <a:stretch/>
        </p:blipFill>
        <p:spPr>
          <a:xfrm>
            <a:off x="19740782" y="12615962"/>
            <a:ext cx="9064127" cy="4073398"/>
          </a:xfrm>
          <a:prstGeom prst="rect">
            <a:avLst/>
          </a:prstGeom>
          <a:noFill/>
          <a:ln>
            <a:noFill/>
          </a:ln>
        </p:spPr>
      </p:pic>
      <p:sp>
        <p:nvSpPr>
          <p:cNvPr id="66" name="Google Shape;66;p13"/>
          <p:cNvSpPr txBox="1"/>
          <p:nvPr/>
        </p:nvSpPr>
        <p:spPr>
          <a:xfrm>
            <a:off x="19714039" y="11859618"/>
            <a:ext cx="9121500" cy="756000"/>
          </a:xfrm>
          <a:prstGeom prst="rect">
            <a:avLst/>
          </a:prstGeom>
          <a:noFill/>
          <a:ln>
            <a:noFill/>
          </a:ln>
        </p:spPr>
        <p:txBody>
          <a:bodyPr anchorCtr="0" anchor="ctr" bIns="498975" lIns="498975" spcFirstLastPara="1" rIns="498975" wrap="square" tIns="498975">
            <a:noAutofit/>
          </a:bodyPr>
          <a:lstStyle/>
          <a:p>
            <a:pPr indent="0" lvl="0" marL="0" rtl="0" algn="ctr">
              <a:lnSpc>
                <a:spcPct val="150000"/>
              </a:lnSpc>
              <a:spcBef>
                <a:spcPts val="0"/>
              </a:spcBef>
              <a:spcAft>
                <a:spcPts val="0"/>
              </a:spcAft>
              <a:buNone/>
            </a:pPr>
            <a:r>
              <a:rPr lang="pt-BR" sz="3200"/>
              <a:t>Figure 1: example of image.</a:t>
            </a:r>
            <a:endParaRPr sz="3200"/>
          </a:p>
        </p:txBody>
      </p:sp>
      <p:pic>
        <p:nvPicPr>
          <p:cNvPr id="67" name="Google Shape;67;p13"/>
          <p:cNvPicPr preferRelativeResize="0"/>
          <p:nvPr/>
        </p:nvPicPr>
        <p:blipFill rotWithShape="1">
          <a:blip r:embed="rId5">
            <a:alphaModFix/>
          </a:blip>
          <a:srcRect b="0" l="3637" r="3563" t="0"/>
          <a:stretch/>
        </p:blipFill>
        <p:spPr>
          <a:xfrm>
            <a:off x="24544025" y="4015750"/>
            <a:ext cx="6877125" cy="2033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nvSpPr>
        <p:spPr>
          <a:xfrm>
            <a:off x="1257489" y="3613097"/>
            <a:ext cx="29885100" cy="2436300"/>
          </a:xfrm>
          <a:prstGeom prst="rect">
            <a:avLst/>
          </a:prstGeom>
          <a:noFill/>
          <a:ln>
            <a:noFill/>
          </a:ln>
        </p:spPr>
        <p:txBody>
          <a:bodyPr anchorCtr="0" anchor="ctr" bIns="498975" lIns="498975" spcFirstLastPara="1" rIns="498975" wrap="square" tIns="498975">
            <a:noAutofit/>
          </a:bodyPr>
          <a:lstStyle/>
          <a:p>
            <a:pPr indent="0" lvl="0" marL="0" rtl="0" algn="ctr">
              <a:spcBef>
                <a:spcPts val="0"/>
              </a:spcBef>
              <a:spcAft>
                <a:spcPts val="0"/>
              </a:spcAft>
              <a:buNone/>
            </a:pPr>
            <a:r>
              <a:t/>
            </a:r>
            <a:endParaRPr sz="9200">
              <a:solidFill>
                <a:schemeClr val="dk1"/>
              </a:solidFill>
            </a:endParaRPr>
          </a:p>
        </p:txBody>
      </p:sp>
      <p:graphicFrame>
        <p:nvGraphicFramePr>
          <p:cNvPr id="73" name="Google Shape;73;p14"/>
          <p:cNvGraphicFramePr/>
          <p:nvPr/>
        </p:nvGraphicFramePr>
        <p:xfrm>
          <a:off x="1257489" y="7465211"/>
          <a:ext cx="3000000" cy="3000000"/>
        </p:xfrm>
        <a:graphic>
          <a:graphicData uri="http://schemas.openxmlformats.org/drawingml/2006/table">
            <a:tbl>
              <a:tblPr>
                <a:noFill/>
                <a:tableStyleId>{ECC3A447-25B3-4CB0-9AA4-28A0EF4CF604}</a:tableStyleId>
              </a:tblPr>
              <a:tblGrid>
                <a:gridCol w="14434950"/>
              </a:tblGrid>
              <a:tr h="1403150">
                <a:tc>
                  <a:txBody>
                    <a:bodyPr/>
                    <a:lstStyle/>
                    <a:p>
                      <a:pPr indent="0" lvl="0" marL="0" rtl="0" algn="l">
                        <a:spcBef>
                          <a:spcPts val="0"/>
                        </a:spcBef>
                        <a:spcAft>
                          <a:spcPts val="0"/>
                        </a:spcAft>
                        <a:buNone/>
                      </a:pPr>
                      <a:r>
                        <a:rPr b="1" lang="pt-BR" sz="5400">
                          <a:solidFill>
                            <a:srgbClr val="0D0D0D"/>
                          </a:solidFill>
                        </a:rPr>
                        <a:t>1. Introduction</a:t>
                      </a:r>
                      <a:endParaRPr sz="54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2938750">
                <a:tc>
                  <a:txBody>
                    <a:bodyPr/>
                    <a:lstStyle/>
                    <a:p>
                      <a:pPr indent="0" lvl="0" marL="0" marR="0" rtl="0" algn="just">
                        <a:lnSpc>
                          <a:spcPct val="150000"/>
                        </a:lnSpc>
                        <a:spcBef>
                          <a:spcPts val="0"/>
                        </a:spcBef>
                        <a:spcAft>
                          <a:spcPts val="0"/>
                        </a:spcAft>
                        <a:buNone/>
                      </a:pPr>
                      <a:r>
                        <a:rPr lang="pt-BR" sz="430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 </a:t>
                      </a:r>
                      <a:endParaRPr sz="43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74" name="Google Shape;74;p14"/>
          <p:cNvGraphicFramePr/>
          <p:nvPr/>
        </p:nvGraphicFramePr>
        <p:xfrm>
          <a:off x="1257489" y="21294952"/>
          <a:ext cx="3000000" cy="3000000"/>
        </p:xfrm>
        <a:graphic>
          <a:graphicData uri="http://schemas.openxmlformats.org/drawingml/2006/table">
            <a:tbl>
              <a:tblPr>
                <a:noFill/>
                <a:tableStyleId>{ECC3A447-25B3-4CB0-9AA4-28A0EF4CF604}</a:tableStyleId>
              </a:tblPr>
              <a:tblGrid>
                <a:gridCol w="14434950"/>
              </a:tblGrid>
              <a:tr h="2048575">
                <a:tc>
                  <a:txBody>
                    <a:bodyPr/>
                    <a:lstStyle/>
                    <a:p>
                      <a:pPr indent="0" lvl="0" marL="0" rtl="0" algn="l">
                        <a:spcBef>
                          <a:spcPts val="0"/>
                        </a:spcBef>
                        <a:spcAft>
                          <a:spcPts val="0"/>
                        </a:spcAft>
                        <a:buNone/>
                      </a:pPr>
                      <a:r>
                        <a:rPr b="1" lang="pt-BR" sz="5400">
                          <a:solidFill>
                            <a:srgbClr val="0D0D0D"/>
                          </a:solidFill>
                        </a:rPr>
                        <a:t>2. Material and Methods</a:t>
                      </a:r>
                      <a:endParaRPr sz="54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6525675">
                <a:tc>
                  <a:txBody>
                    <a:bodyPr/>
                    <a:lstStyle/>
                    <a:p>
                      <a:pPr indent="0" lvl="0" marL="0" marR="0" rtl="0" algn="just">
                        <a:lnSpc>
                          <a:spcPct val="150000"/>
                        </a:lnSpc>
                        <a:spcBef>
                          <a:spcPts val="0"/>
                        </a:spcBef>
                        <a:spcAft>
                          <a:spcPts val="0"/>
                        </a:spcAft>
                        <a:buNone/>
                      </a:pPr>
                      <a:r>
                        <a:rPr lang="pt-BR" sz="4300"/>
                        <a:t>It is a long established fact that a reader will be distracted by the readable content of a page when looking at its layout. The point of using Lorem Ipsum is that it has a more-or-less normal distribution of letters, as opposed to using 'Content here, content here', making it look like readable English. Many desktop publishing packages and web page editors now use Lorem Ipsum as their default model text, and a search for 'lorem ipsum' will uncover many web sites still in their infancy. Various versions have evolved over the years, sometimes by accident, sometimes on purpose (injected humour and the like). There are many variations of passages of Lorem Ipsum available, but the majority have suffered alteration in some form, by injected humour, or randomised words which don't look even slightly believable. All the Lorem Ipsum generators on the Internet tend to repeat.</a:t>
                      </a:r>
                      <a:endParaRPr sz="43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75" name="Google Shape;75;p14"/>
          <p:cNvGraphicFramePr/>
          <p:nvPr/>
        </p:nvGraphicFramePr>
        <p:xfrm>
          <a:off x="16707171" y="7465211"/>
          <a:ext cx="3000000" cy="3000000"/>
        </p:xfrm>
        <a:graphic>
          <a:graphicData uri="http://schemas.openxmlformats.org/drawingml/2006/table">
            <a:tbl>
              <a:tblPr>
                <a:noFill/>
                <a:tableStyleId>{ECC3A447-25B3-4CB0-9AA4-28A0EF4CF604}</a:tableStyleId>
              </a:tblPr>
              <a:tblGrid>
                <a:gridCol w="14713975"/>
              </a:tblGrid>
              <a:tr h="1454275">
                <a:tc>
                  <a:txBody>
                    <a:bodyPr/>
                    <a:lstStyle/>
                    <a:p>
                      <a:pPr indent="0" lvl="0" marL="0" rtl="0" algn="l">
                        <a:spcBef>
                          <a:spcPts val="0"/>
                        </a:spcBef>
                        <a:spcAft>
                          <a:spcPts val="0"/>
                        </a:spcAft>
                        <a:buNone/>
                      </a:pPr>
                      <a:r>
                        <a:rPr b="1" lang="pt-BR" sz="5400">
                          <a:solidFill>
                            <a:srgbClr val="0D0D0D"/>
                          </a:solidFill>
                        </a:rPr>
                        <a:t>3. Results</a:t>
                      </a:r>
                      <a:endParaRPr sz="54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0866300">
                <a:tc>
                  <a:txBody>
                    <a:bodyPr/>
                    <a:lstStyle/>
                    <a:p>
                      <a:pPr indent="0" lvl="0" marL="0" marR="0" rtl="0" algn="just">
                        <a:lnSpc>
                          <a:spcPct val="150000"/>
                        </a:lnSpc>
                        <a:spcBef>
                          <a:spcPts val="0"/>
                        </a:spcBef>
                        <a:spcAft>
                          <a:spcPts val="0"/>
                        </a:spcAft>
                        <a:buNone/>
                      </a:pPr>
                      <a:r>
                        <a:rPr lang="pt-BR" sz="4300"/>
                        <a:t>Here you can insert table, images, text and another element to </a:t>
                      </a:r>
                      <a:r>
                        <a:rPr lang="pt-BR" sz="4300">
                          <a:solidFill>
                            <a:schemeClr val="dk1"/>
                          </a:solidFill>
                        </a:rPr>
                        <a:t>describe your results.</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rPr lang="pt-BR" sz="4300">
                          <a:solidFill>
                            <a:schemeClr val="dk1"/>
                          </a:solidFill>
                        </a:rPr>
                        <a:t>It uses a dictionary of over 200 Latin words, combined with a handful of model sentence structures, to generate Lorem Ipsum which looks reasonable. The generated Lorem Ipsum is therefore always free from repetition, injected humour, or non-characteristic words etc.</a:t>
                      </a:r>
                      <a:endParaRPr sz="4300">
                        <a:solidFill>
                          <a:schemeClr val="dk1"/>
                        </a:solidFill>
                      </a:endParaRPr>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76" name="Google Shape;76;p14"/>
          <p:cNvGraphicFramePr/>
          <p:nvPr/>
        </p:nvGraphicFramePr>
        <p:xfrm>
          <a:off x="16565949" y="32350750"/>
          <a:ext cx="3000000" cy="3000000"/>
        </p:xfrm>
        <a:graphic>
          <a:graphicData uri="http://schemas.openxmlformats.org/drawingml/2006/table">
            <a:tbl>
              <a:tblPr>
                <a:noFill/>
                <a:tableStyleId>{ECC3A447-25B3-4CB0-9AA4-28A0EF4CF604}</a:tableStyleId>
              </a:tblPr>
              <a:tblGrid>
                <a:gridCol w="14713975"/>
              </a:tblGrid>
              <a:tr h="1970375">
                <a:tc>
                  <a:txBody>
                    <a:bodyPr/>
                    <a:lstStyle/>
                    <a:p>
                      <a:pPr indent="0" lvl="0" marL="0" rtl="0" algn="l">
                        <a:spcBef>
                          <a:spcPts val="0"/>
                        </a:spcBef>
                        <a:spcAft>
                          <a:spcPts val="0"/>
                        </a:spcAft>
                        <a:buNone/>
                      </a:pPr>
                      <a:r>
                        <a:rPr b="1" lang="pt-BR" sz="5400">
                          <a:solidFill>
                            <a:srgbClr val="0D0D0D"/>
                          </a:solidFill>
                        </a:rPr>
                        <a:t>5. Bibliographic references</a:t>
                      </a:r>
                      <a:endParaRPr sz="5400"/>
                    </a:p>
                  </a:txBody>
                  <a:tcPr marT="498925" marB="498925" marR="499000" marL="499000" anchor="ctr">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5483075">
                <a:tc>
                  <a:txBody>
                    <a:bodyPr/>
                    <a:lstStyle/>
                    <a:p>
                      <a:pPr indent="0" lvl="0" marL="0" marR="0" rtl="0" algn="just">
                        <a:lnSpc>
                          <a:spcPct val="150000"/>
                        </a:lnSpc>
                        <a:spcBef>
                          <a:spcPts val="0"/>
                        </a:spcBef>
                        <a:spcAft>
                          <a:spcPts val="0"/>
                        </a:spcAft>
                        <a:buNone/>
                      </a:pPr>
                      <a:r>
                        <a:rPr lang="pt-BR" sz="3900"/>
                        <a:t>1. Jorge A. Delgado et al. Big data analysis for sustainable agriculture on a geospatial cloud framework. Frontiers in  Sustainable Food Systems, 3, 2019.</a:t>
                      </a:r>
                      <a:endParaRPr sz="3900"/>
                    </a:p>
                    <a:p>
                      <a:pPr indent="0" lvl="0" marL="0" marR="0" rtl="0" algn="just">
                        <a:lnSpc>
                          <a:spcPct val="150000"/>
                        </a:lnSpc>
                        <a:spcBef>
                          <a:spcPts val="0"/>
                        </a:spcBef>
                        <a:spcAft>
                          <a:spcPts val="0"/>
                        </a:spcAft>
                        <a:buNone/>
                      </a:pPr>
                      <a:r>
                        <a:rPr lang="pt-BR" sz="3900"/>
                        <a:t>2. M. Weiss et al. Remote sensing for agricultural applications: A meta-review. Remote Sensing of Environment, 236:111402,  2020.</a:t>
                      </a:r>
                      <a:endParaRPr sz="3900"/>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D0D0D">
                          <a:alpha val="0"/>
                        </a:srgbClr>
                      </a:solidFill>
                      <a:prstDash val="solid"/>
                      <a:round/>
                      <a:headEnd len="sm" w="sm" type="none"/>
                      <a:tailEnd len="sm" w="sm" type="none"/>
                    </a:lnB>
                  </a:tcPr>
                </a:tc>
              </a:tr>
            </a:tbl>
          </a:graphicData>
        </a:graphic>
      </p:graphicFrame>
      <p:graphicFrame>
        <p:nvGraphicFramePr>
          <p:cNvPr id="77" name="Google Shape;77;p14"/>
          <p:cNvGraphicFramePr/>
          <p:nvPr/>
        </p:nvGraphicFramePr>
        <p:xfrm>
          <a:off x="16707171" y="23281719"/>
          <a:ext cx="3000000" cy="3000000"/>
        </p:xfrm>
        <a:graphic>
          <a:graphicData uri="http://schemas.openxmlformats.org/drawingml/2006/table">
            <a:tbl>
              <a:tblPr>
                <a:noFill/>
                <a:tableStyleId>{ECC3A447-25B3-4CB0-9AA4-28A0EF4CF604}</a:tableStyleId>
              </a:tblPr>
              <a:tblGrid>
                <a:gridCol w="14713975"/>
              </a:tblGrid>
              <a:tr h="1796850">
                <a:tc>
                  <a:txBody>
                    <a:bodyPr/>
                    <a:lstStyle/>
                    <a:p>
                      <a:pPr indent="0" lvl="0" marL="0" rtl="0" algn="l">
                        <a:spcBef>
                          <a:spcPts val="0"/>
                        </a:spcBef>
                        <a:spcAft>
                          <a:spcPts val="0"/>
                        </a:spcAft>
                        <a:buNone/>
                      </a:pPr>
                      <a:r>
                        <a:rPr b="1" lang="pt-BR" sz="5400">
                          <a:solidFill>
                            <a:srgbClr val="0D0D0D"/>
                          </a:solidFill>
                        </a:rPr>
                        <a:t>4. Final Remarks</a:t>
                      </a:r>
                      <a:endParaRPr sz="54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7558675">
                <a:tc>
                  <a:txBody>
                    <a:bodyPr/>
                    <a:lstStyle/>
                    <a:p>
                      <a:pPr indent="0" lvl="0" marL="0" marR="0" rtl="0" algn="just">
                        <a:lnSpc>
                          <a:spcPct val="150000"/>
                        </a:lnSpc>
                        <a:spcBef>
                          <a:spcPts val="0"/>
                        </a:spcBef>
                        <a:spcAft>
                          <a:spcPts val="0"/>
                        </a:spcAft>
                        <a:buClr>
                          <a:schemeClr val="dk1"/>
                        </a:buClr>
                        <a:buSzPts val="6000"/>
                        <a:buFont typeface="Arial"/>
                        <a:buNone/>
                      </a:pPr>
                      <a:r>
                        <a:rPr lang="pt-BR" sz="4300"/>
                        <a:t>Contrary to popular belief, Lorem Ipsum is not simply random text. It has roots in a piece of classical Latin literature from 45 BC, making it over 2000 years old. The standard chunk of Lorem Ipsum used since the 1500s is reproduced below for those interested. Sections 1.10.32 and 1.10.33 from "de Finibus Bonorum et Malorum".</a:t>
                      </a:r>
                      <a:endParaRPr sz="4300"/>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pic>
        <p:nvPicPr>
          <p:cNvPr id="78" name="Google Shape;78;p14"/>
          <p:cNvPicPr preferRelativeResize="0"/>
          <p:nvPr/>
        </p:nvPicPr>
        <p:blipFill rotWithShape="1">
          <a:blip r:embed="rId3">
            <a:alphaModFix/>
          </a:blip>
          <a:srcRect b="8282" l="0" r="0" t="0"/>
          <a:stretch/>
        </p:blipFill>
        <p:spPr>
          <a:xfrm>
            <a:off x="19740782" y="12615962"/>
            <a:ext cx="9064127" cy="4073398"/>
          </a:xfrm>
          <a:prstGeom prst="rect">
            <a:avLst/>
          </a:prstGeom>
          <a:noFill/>
          <a:ln>
            <a:noFill/>
          </a:ln>
        </p:spPr>
      </p:pic>
      <p:sp>
        <p:nvSpPr>
          <p:cNvPr id="79" name="Google Shape;79;p14"/>
          <p:cNvSpPr txBox="1"/>
          <p:nvPr/>
        </p:nvSpPr>
        <p:spPr>
          <a:xfrm>
            <a:off x="19714039" y="11859618"/>
            <a:ext cx="9121500" cy="756000"/>
          </a:xfrm>
          <a:prstGeom prst="rect">
            <a:avLst/>
          </a:prstGeom>
          <a:noFill/>
          <a:ln>
            <a:noFill/>
          </a:ln>
        </p:spPr>
        <p:txBody>
          <a:bodyPr anchorCtr="0" anchor="ctr" bIns="498975" lIns="498975" spcFirstLastPara="1" rIns="498975" wrap="square" tIns="498975">
            <a:noAutofit/>
          </a:bodyPr>
          <a:lstStyle/>
          <a:p>
            <a:pPr indent="0" lvl="0" marL="0" rtl="0" algn="ctr">
              <a:lnSpc>
                <a:spcPct val="150000"/>
              </a:lnSpc>
              <a:spcBef>
                <a:spcPts val="0"/>
              </a:spcBef>
              <a:spcAft>
                <a:spcPts val="0"/>
              </a:spcAft>
              <a:buNone/>
            </a:pPr>
            <a:r>
              <a:rPr lang="pt-BR" sz="3200"/>
              <a:t>Figure 1: example of image.</a:t>
            </a:r>
            <a:endParaRPr sz="3200"/>
          </a:p>
        </p:txBody>
      </p:sp>
      <p:sp>
        <p:nvSpPr>
          <p:cNvPr id="80" name="Google Shape;80;p14"/>
          <p:cNvSpPr/>
          <p:nvPr/>
        </p:nvSpPr>
        <p:spPr>
          <a:xfrm>
            <a:off x="-44209" y="40917462"/>
            <a:ext cx="32488500" cy="2436300"/>
          </a:xfrm>
          <a:prstGeom prst="rect">
            <a:avLst/>
          </a:prstGeom>
          <a:solidFill>
            <a:srgbClr val="1AAEF9"/>
          </a:solidFill>
          <a:ln cap="flat" cmpd="sng" w="9525">
            <a:solidFill>
              <a:srgbClr val="1AAEF9"/>
            </a:solidFill>
            <a:prstDash val="solid"/>
            <a:round/>
            <a:headEnd len="sm" w="sm" type="none"/>
            <a:tailEnd len="sm" w="sm" type="none"/>
          </a:ln>
        </p:spPr>
        <p:txBody>
          <a:bodyPr anchorCtr="0" anchor="ctr" bIns="498975" lIns="498975" spcFirstLastPara="1" rIns="498975" wrap="square" tIns="498975">
            <a:noAutofit/>
          </a:bodyPr>
          <a:lstStyle/>
          <a:p>
            <a:pPr indent="0" lvl="0" marL="0" rtl="0" algn="ctr">
              <a:spcBef>
                <a:spcPts val="0"/>
              </a:spcBef>
              <a:spcAft>
                <a:spcPts val="0"/>
              </a:spcAft>
              <a:buNone/>
            </a:pPr>
            <a:r>
              <a:t/>
            </a:r>
            <a:endParaRPr sz="7700"/>
          </a:p>
        </p:txBody>
      </p:sp>
      <p:sp>
        <p:nvSpPr>
          <p:cNvPr id="81" name="Google Shape;81;p14"/>
          <p:cNvSpPr txBox="1"/>
          <p:nvPr/>
        </p:nvSpPr>
        <p:spPr>
          <a:xfrm>
            <a:off x="1257455" y="978798"/>
            <a:ext cx="29885100" cy="2634300"/>
          </a:xfrm>
          <a:prstGeom prst="rect">
            <a:avLst/>
          </a:prstGeom>
          <a:noFill/>
          <a:ln>
            <a:noFill/>
          </a:ln>
        </p:spPr>
        <p:txBody>
          <a:bodyPr anchorCtr="0" anchor="ctr" bIns="498975" lIns="498975" spcFirstLastPara="1" rIns="498975" wrap="square" tIns="498975">
            <a:noAutofit/>
          </a:bodyPr>
          <a:lstStyle/>
          <a:p>
            <a:pPr indent="0" lvl="0" marL="0" rtl="0" algn="ctr">
              <a:lnSpc>
                <a:spcPct val="150000"/>
              </a:lnSpc>
              <a:spcBef>
                <a:spcPts val="0"/>
              </a:spcBef>
              <a:spcAft>
                <a:spcPts val="0"/>
              </a:spcAft>
              <a:buNone/>
            </a:pPr>
            <a:r>
              <a:rPr lang="pt-BR" sz="9000">
                <a:solidFill>
                  <a:schemeClr val="dk1"/>
                </a:solidFill>
              </a:rPr>
              <a:t>Title - Geoinfo template</a:t>
            </a:r>
            <a:endParaRPr sz="9000"/>
          </a:p>
        </p:txBody>
      </p:sp>
      <p:sp>
        <p:nvSpPr>
          <p:cNvPr id="82" name="Google Shape;82;p14"/>
          <p:cNvSpPr txBox="1"/>
          <p:nvPr/>
        </p:nvSpPr>
        <p:spPr>
          <a:xfrm>
            <a:off x="6572174" y="3836825"/>
            <a:ext cx="17971800" cy="2634300"/>
          </a:xfrm>
          <a:prstGeom prst="rect">
            <a:avLst/>
          </a:prstGeom>
          <a:noFill/>
          <a:ln>
            <a:noFill/>
          </a:ln>
        </p:spPr>
        <p:txBody>
          <a:bodyPr anchorCtr="0" anchor="ctr" bIns="498975" lIns="498975" spcFirstLastPara="1" rIns="498975" wrap="square" tIns="498975">
            <a:noAutofit/>
          </a:bodyPr>
          <a:lstStyle/>
          <a:p>
            <a:pPr indent="0" lvl="0" marL="1968500" marR="1333500" rtl="0" algn="ctr">
              <a:lnSpc>
                <a:spcPct val="115000"/>
              </a:lnSpc>
              <a:spcBef>
                <a:spcPts val="0"/>
              </a:spcBef>
              <a:spcAft>
                <a:spcPts val="0"/>
              </a:spcAft>
              <a:buNone/>
            </a:pPr>
            <a:r>
              <a:rPr lang="pt-BR" sz="4300"/>
              <a:t>Authors’ name¹,</a:t>
            </a:r>
            <a:endParaRPr sz="4300"/>
          </a:p>
          <a:p>
            <a:pPr indent="0" lvl="0" marL="0" rtl="0" algn="ctr">
              <a:lnSpc>
                <a:spcPct val="115000"/>
              </a:lnSpc>
              <a:spcBef>
                <a:spcPts val="0"/>
              </a:spcBef>
              <a:spcAft>
                <a:spcPts val="0"/>
              </a:spcAft>
              <a:buNone/>
            </a:pPr>
            <a:r>
              <a:rPr lang="pt-BR" sz="3900"/>
              <a:t>¹Authors’ Affiliation</a:t>
            </a:r>
            <a:endParaRPr sz="3900"/>
          </a:p>
          <a:p>
            <a:pPr indent="0" lvl="0" marL="0" rtl="0" algn="ctr">
              <a:lnSpc>
                <a:spcPct val="115000"/>
              </a:lnSpc>
              <a:spcBef>
                <a:spcPts val="0"/>
              </a:spcBef>
              <a:spcAft>
                <a:spcPts val="0"/>
              </a:spcAft>
              <a:buNone/>
            </a:pPr>
            <a:r>
              <a:rPr lang="pt-BR" sz="3900"/>
              <a:t>Authors’ E-mail</a:t>
            </a:r>
            <a:endParaRPr sz="3900"/>
          </a:p>
        </p:txBody>
      </p:sp>
      <p:sp>
        <p:nvSpPr>
          <p:cNvPr id="83" name="Google Shape;83;p14"/>
          <p:cNvSpPr/>
          <p:nvPr/>
        </p:nvSpPr>
        <p:spPr>
          <a:xfrm>
            <a:off x="1257080" y="4258390"/>
            <a:ext cx="5315100" cy="1791300"/>
          </a:xfrm>
          <a:prstGeom prst="rect">
            <a:avLst/>
          </a:prstGeom>
          <a:solidFill>
            <a:schemeClr val="lt1"/>
          </a:solidFill>
          <a:ln cap="flat" cmpd="sng" w="9525">
            <a:solidFill>
              <a:srgbClr val="0D0D0D"/>
            </a:solidFill>
            <a:prstDash val="dash"/>
            <a:round/>
            <a:headEnd len="sm" w="sm" type="none"/>
            <a:tailEnd len="sm" w="sm" type="none"/>
          </a:ln>
        </p:spPr>
        <p:txBody>
          <a:bodyPr anchorCtr="0" anchor="ctr" bIns="498975" lIns="498975" spcFirstLastPara="1" rIns="498975" wrap="square" tIns="498975">
            <a:noAutofit/>
          </a:bodyPr>
          <a:lstStyle/>
          <a:p>
            <a:pPr indent="0" lvl="0" marL="0" rtl="0" algn="ctr">
              <a:spcBef>
                <a:spcPts val="0"/>
              </a:spcBef>
              <a:spcAft>
                <a:spcPts val="0"/>
              </a:spcAft>
              <a:buNone/>
            </a:pPr>
            <a:r>
              <a:rPr lang="pt-BR" sz="4300"/>
              <a:t>Authors’ affiliation logo</a:t>
            </a:r>
            <a:endParaRPr sz="4300"/>
          </a:p>
        </p:txBody>
      </p:sp>
      <p:pic>
        <p:nvPicPr>
          <p:cNvPr id="84" name="Google Shape;84;p14"/>
          <p:cNvPicPr preferRelativeResize="0"/>
          <p:nvPr/>
        </p:nvPicPr>
        <p:blipFill rotWithShape="1">
          <a:blip r:embed="rId4">
            <a:alphaModFix/>
          </a:blip>
          <a:srcRect b="0" l="3637" r="3563" t="0"/>
          <a:stretch/>
        </p:blipFill>
        <p:spPr>
          <a:xfrm>
            <a:off x="24544025" y="4015750"/>
            <a:ext cx="6877125" cy="2033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1257489" y="3613097"/>
            <a:ext cx="29885100" cy="2436300"/>
          </a:xfrm>
          <a:prstGeom prst="rect">
            <a:avLst/>
          </a:prstGeom>
          <a:noFill/>
          <a:ln>
            <a:noFill/>
          </a:ln>
        </p:spPr>
        <p:txBody>
          <a:bodyPr anchorCtr="0" anchor="ctr" bIns="498975" lIns="498975" spcFirstLastPara="1" rIns="498975" wrap="square" tIns="498975">
            <a:noAutofit/>
          </a:bodyPr>
          <a:lstStyle/>
          <a:p>
            <a:pPr indent="0" lvl="0" marL="0" rtl="0" algn="ctr">
              <a:spcBef>
                <a:spcPts val="0"/>
              </a:spcBef>
              <a:spcAft>
                <a:spcPts val="0"/>
              </a:spcAft>
              <a:buNone/>
            </a:pPr>
            <a:r>
              <a:t/>
            </a:r>
            <a:endParaRPr sz="9200">
              <a:solidFill>
                <a:schemeClr val="dk1"/>
              </a:solidFill>
            </a:endParaRPr>
          </a:p>
        </p:txBody>
      </p:sp>
      <p:graphicFrame>
        <p:nvGraphicFramePr>
          <p:cNvPr id="90" name="Google Shape;90;p15"/>
          <p:cNvGraphicFramePr/>
          <p:nvPr/>
        </p:nvGraphicFramePr>
        <p:xfrm>
          <a:off x="1257489" y="7465211"/>
          <a:ext cx="3000000" cy="3000000"/>
        </p:xfrm>
        <a:graphic>
          <a:graphicData uri="http://schemas.openxmlformats.org/drawingml/2006/table">
            <a:tbl>
              <a:tblPr>
                <a:noFill/>
                <a:tableStyleId>{ECC3A447-25B3-4CB0-9AA4-28A0EF4CF604}</a:tableStyleId>
              </a:tblPr>
              <a:tblGrid>
                <a:gridCol w="14434950"/>
              </a:tblGrid>
              <a:tr h="1403150">
                <a:tc>
                  <a:txBody>
                    <a:bodyPr/>
                    <a:lstStyle/>
                    <a:p>
                      <a:pPr indent="0" lvl="0" marL="0" rtl="0" algn="l">
                        <a:spcBef>
                          <a:spcPts val="0"/>
                        </a:spcBef>
                        <a:spcAft>
                          <a:spcPts val="0"/>
                        </a:spcAft>
                        <a:buNone/>
                      </a:pPr>
                      <a:r>
                        <a:rPr b="1" lang="pt-BR" sz="5400">
                          <a:solidFill>
                            <a:srgbClr val="0D0D0D"/>
                          </a:solidFill>
                        </a:rPr>
                        <a:t>1. Introduction</a:t>
                      </a:r>
                      <a:endParaRPr sz="54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2938750">
                <a:tc>
                  <a:txBody>
                    <a:bodyPr/>
                    <a:lstStyle/>
                    <a:p>
                      <a:pPr indent="0" lvl="0" marL="0" marR="0" rtl="0" algn="just">
                        <a:lnSpc>
                          <a:spcPct val="150000"/>
                        </a:lnSpc>
                        <a:spcBef>
                          <a:spcPts val="0"/>
                        </a:spcBef>
                        <a:spcAft>
                          <a:spcPts val="0"/>
                        </a:spcAft>
                        <a:buNone/>
                      </a:pPr>
                      <a:r>
                        <a:rPr lang="pt-BR" sz="430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 </a:t>
                      </a:r>
                      <a:endParaRPr sz="43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91" name="Google Shape;91;p15"/>
          <p:cNvGraphicFramePr/>
          <p:nvPr/>
        </p:nvGraphicFramePr>
        <p:xfrm>
          <a:off x="1257489" y="21294952"/>
          <a:ext cx="3000000" cy="3000000"/>
        </p:xfrm>
        <a:graphic>
          <a:graphicData uri="http://schemas.openxmlformats.org/drawingml/2006/table">
            <a:tbl>
              <a:tblPr>
                <a:noFill/>
                <a:tableStyleId>{ECC3A447-25B3-4CB0-9AA4-28A0EF4CF604}</a:tableStyleId>
              </a:tblPr>
              <a:tblGrid>
                <a:gridCol w="14434950"/>
              </a:tblGrid>
              <a:tr h="2241450">
                <a:tc>
                  <a:txBody>
                    <a:bodyPr/>
                    <a:lstStyle/>
                    <a:p>
                      <a:pPr indent="0" lvl="0" marL="0" rtl="0" algn="l">
                        <a:spcBef>
                          <a:spcPts val="0"/>
                        </a:spcBef>
                        <a:spcAft>
                          <a:spcPts val="0"/>
                        </a:spcAft>
                        <a:buNone/>
                      </a:pPr>
                      <a:r>
                        <a:rPr b="1" lang="pt-BR" sz="5400">
                          <a:solidFill>
                            <a:srgbClr val="0D0D0D"/>
                          </a:solidFill>
                        </a:rPr>
                        <a:t>2. Material and Methods</a:t>
                      </a:r>
                      <a:endParaRPr sz="5400"/>
                    </a:p>
                  </a:txBody>
                  <a:tcPr marT="498925" marB="498925" marR="499000" marL="499000">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8081600">
                <a:tc>
                  <a:txBody>
                    <a:bodyPr/>
                    <a:lstStyle/>
                    <a:p>
                      <a:pPr indent="0" lvl="0" marL="0" marR="0" rtl="0" algn="just">
                        <a:lnSpc>
                          <a:spcPct val="150000"/>
                        </a:lnSpc>
                        <a:spcBef>
                          <a:spcPts val="0"/>
                        </a:spcBef>
                        <a:spcAft>
                          <a:spcPts val="0"/>
                        </a:spcAft>
                        <a:buNone/>
                      </a:pPr>
                      <a:r>
                        <a:rPr lang="pt-BR" sz="4300"/>
                        <a:t>It is a long established fact that a reader will be distracted by the readable content of a page when looking at its layout. The point of using Lorem Ipsum is that it has a more-or-less normal distribution of letters, as opposed to using 'Content here, content here', making it look like readable English. Many desktop publishing packages and web page editors now use Lorem Ipsum as their default model text, and a search for 'lorem ipsum' will uncover many web sites still in their infancy. Various versions have evolved over the years, sometimes by accident, sometimes on purpose (injected humour and the like). There are many variations of passages of Lorem Ipsum available, but the majority have suffered alteration in some form, by injected humour, or randomised words which don't look even slightly believable. All the Lorem Ipsum generators on the Internet tend to repeat. </a:t>
                      </a:r>
                      <a:r>
                        <a:rPr lang="pt-BR" sz="4300">
                          <a:solidFill>
                            <a:schemeClr val="dk1"/>
                          </a:solidFill>
                        </a:rPr>
                        <a:t> All the Lorem Ipsum generators on the Internet tend to repeat.  All the Lorem Ipsum generators on the Internet tend to repeat. </a:t>
                      </a:r>
                      <a:endParaRPr sz="43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92" name="Google Shape;92;p15"/>
          <p:cNvGraphicFramePr/>
          <p:nvPr/>
        </p:nvGraphicFramePr>
        <p:xfrm>
          <a:off x="16707171" y="7465211"/>
          <a:ext cx="3000000" cy="3000000"/>
        </p:xfrm>
        <a:graphic>
          <a:graphicData uri="http://schemas.openxmlformats.org/drawingml/2006/table">
            <a:tbl>
              <a:tblPr>
                <a:noFill/>
                <a:tableStyleId>{ECC3A447-25B3-4CB0-9AA4-28A0EF4CF604}</a:tableStyleId>
              </a:tblPr>
              <a:tblGrid>
                <a:gridCol w="14713975"/>
              </a:tblGrid>
              <a:tr h="1820800">
                <a:tc>
                  <a:txBody>
                    <a:bodyPr/>
                    <a:lstStyle/>
                    <a:p>
                      <a:pPr indent="0" lvl="0" marL="0" rtl="0" algn="l">
                        <a:spcBef>
                          <a:spcPts val="0"/>
                        </a:spcBef>
                        <a:spcAft>
                          <a:spcPts val="0"/>
                        </a:spcAft>
                        <a:buNone/>
                      </a:pPr>
                      <a:r>
                        <a:rPr b="1" lang="pt-BR" sz="5400">
                          <a:solidFill>
                            <a:srgbClr val="0D0D0D"/>
                          </a:solidFill>
                        </a:rPr>
                        <a:t>3. Results</a:t>
                      </a:r>
                      <a:endParaRPr sz="54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15304175">
                <a:tc>
                  <a:txBody>
                    <a:bodyPr/>
                    <a:lstStyle/>
                    <a:p>
                      <a:pPr indent="0" lvl="0" marL="0" marR="0" rtl="0" algn="just">
                        <a:lnSpc>
                          <a:spcPct val="150000"/>
                        </a:lnSpc>
                        <a:spcBef>
                          <a:spcPts val="0"/>
                        </a:spcBef>
                        <a:spcAft>
                          <a:spcPts val="0"/>
                        </a:spcAft>
                        <a:buNone/>
                      </a:pPr>
                      <a:r>
                        <a:rPr lang="pt-BR" sz="4300"/>
                        <a:t>Here you can insert table, images, text and another element to </a:t>
                      </a:r>
                      <a:r>
                        <a:rPr lang="pt-BR" sz="4300">
                          <a:solidFill>
                            <a:schemeClr val="dk1"/>
                          </a:solidFill>
                        </a:rPr>
                        <a:t>describe your results.</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t/>
                      </a:r>
                      <a:endParaRPr sz="4300">
                        <a:solidFill>
                          <a:schemeClr val="dk1"/>
                        </a:solidFill>
                      </a:endParaRPr>
                    </a:p>
                    <a:p>
                      <a:pPr indent="0" lvl="0" marL="0" marR="0" rtl="0" algn="just">
                        <a:lnSpc>
                          <a:spcPct val="150000"/>
                        </a:lnSpc>
                        <a:spcBef>
                          <a:spcPts val="0"/>
                        </a:spcBef>
                        <a:spcAft>
                          <a:spcPts val="0"/>
                        </a:spcAft>
                        <a:buNone/>
                      </a:pPr>
                      <a:r>
                        <a:rPr lang="pt-BR" sz="4300">
                          <a:solidFill>
                            <a:schemeClr val="dk1"/>
                          </a:solidFill>
                        </a:rPr>
                        <a:t>It uses a dictionary of over 200 Latin words, combined with a handful of model sentence structures, to generate Lorem Ipsum which looks reasonable. The generated Lorem Ipsum is therefore always free from repetition, injected humour, or non-characteristic words etc. </a:t>
                      </a:r>
                      <a:r>
                        <a:rPr lang="pt-BR" sz="4300">
                          <a:solidFill>
                            <a:schemeClr val="dk1"/>
                          </a:solidFill>
                        </a:rPr>
                        <a:t>The generated Lorem Ipsum is therefore always free from repetition, injected humour, or non-characteristic words etc.</a:t>
                      </a:r>
                      <a:endParaRPr sz="4300">
                        <a:solidFill>
                          <a:schemeClr val="dk1"/>
                        </a:solidFill>
                      </a:endParaRPr>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93" name="Google Shape;93;p15"/>
          <p:cNvGraphicFramePr/>
          <p:nvPr/>
        </p:nvGraphicFramePr>
        <p:xfrm>
          <a:off x="16707600" y="34164550"/>
          <a:ext cx="3000000" cy="3000000"/>
        </p:xfrm>
        <a:graphic>
          <a:graphicData uri="http://schemas.openxmlformats.org/drawingml/2006/table">
            <a:tbl>
              <a:tblPr>
                <a:noFill/>
                <a:tableStyleId>{ECC3A447-25B3-4CB0-9AA4-28A0EF4CF604}</a:tableStyleId>
              </a:tblPr>
              <a:tblGrid>
                <a:gridCol w="14713975"/>
              </a:tblGrid>
              <a:tr h="1970375">
                <a:tc>
                  <a:txBody>
                    <a:bodyPr/>
                    <a:lstStyle/>
                    <a:p>
                      <a:pPr indent="0" lvl="0" marL="0" rtl="0" algn="l">
                        <a:spcBef>
                          <a:spcPts val="0"/>
                        </a:spcBef>
                        <a:spcAft>
                          <a:spcPts val="0"/>
                        </a:spcAft>
                        <a:buNone/>
                      </a:pPr>
                      <a:r>
                        <a:rPr b="1" lang="pt-BR" sz="5400">
                          <a:solidFill>
                            <a:srgbClr val="0D0D0D"/>
                          </a:solidFill>
                        </a:rPr>
                        <a:t>5. Bibliographic references</a:t>
                      </a:r>
                      <a:endParaRPr sz="5400"/>
                    </a:p>
                  </a:txBody>
                  <a:tcPr marT="498925" marB="498925" marR="499000" marL="499000" anchor="ctr">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5483075">
                <a:tc>
                  <a:txBody>
                    <a:bodyPr/>
                    <a:lstStyle/>
                    <a:p>
                      <a:pPr indent="0" lvl="0" marL="0" marR="0" rtl="0" algn="just">
                        <a:lnSpc>
                          <a:spcPct val="150000"/>
                        </a:lnSpc>
                        <a:spcBef>
                          <a:spcPts val="0"/>
                        </a:spcBef>
                        <a:spcAft>
                          <a:spcPts val="0"/>
                        </a:spcAft>
                        <a:buNone/>
                      </a:pPr>
                      <a:r>
                        <a:rPr lang="pt-BR" sz="3900"/>
                        <a:t>1. Jorge A. Delgado et al. Big data analysis for sustainable agriculture on a geospatial cloud framework. Frontiers in  Sustainable Food Systems, 3, 2019.</a:t>
                      </a:r>
                      <a:endParaRPr sz="3900"/>
                    </a:p>
                    <a:p>
                      <a:pPr indent="0" lvl="0" marL="0" marR="0" rtl="0" algn="just">
                        <a:lnSpc>
                          <a:spcPct val="150000"/>
                        </a:lnSpc>
                        <a:spcBef>
                          <a:spcPts val="0"/>
                        </a:spcBef>
                        <a:spcAft>
                          <a:spcPts val="0"/>
                        </a:spcAft>
                        <a:buNone/>
                      </a:pPr>
                      <a:r>
                        <a:rPr lang="pt-BR" sz="3900"/>
                        <a:t>2. M. Weiss et al. Remote sensing for agricultural applications: A meta-review. Remote Sensing of Environment, 236:111402,  2020.</a:t>
                      </a:r>
                      <a:endParaRPr sz="3900"/>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94" name="Google Shape;94;p15"/>
          <p:cNvGraphicFramePr/>
          <p:nvPr/>
        </p:nvGraphicFramePr>
        <p:xfrm>
          <a:off x="16707171" y="24785069"/>
          <a:ext cx="3000000" cy="3000000"/>
        </p:xfrm>
        <a:graphic>
          <a:graphicData uri="http://schemas.openxmlformats.org/drawingml/2006/table">
            <a:tbl>
              <a:tblPr>
                <a:noFill/>
                <a:tableStyleId>{ECC3A447-25B3-4CB0-9AA4-28A0EF4CF604}</a:tableStyleId>
              </a:tblPr>
              <a:tblGrid>
                <a:gridCol w="14713975"/>
              </a:tblGrid>
              <a:tr h="1796850">
                <a:tc>
                  <a:txBody>
                    <a:bodyPr/>
                    <a:lstStyle/>
                    <a:p>
                      <a:pPr indent="0" lvl="0" marL="0" rtl="0" algn="l">
                        <a:spcBef>
                          <a:spcPts val="0"/>
                        </a:spcBef>
                        <a:spcAft>
                          <a:spcPts val="0"/>
                        </a:spcAft>
                        <a:buNone/>
                      </a:pPr>
                      <a:r>
                        <a:rPr b="1" lang="pt-BR" sz="5400">
                          <a:solidFill>
                            <a:srgbClr val="0D0D0D"/>
                          </a:solidFill>
                        </a:rPr>
                        <a:t>4. Final Remarks</a:t>
                      </a:r>
                      <a:endParaRPr sz="5400"/>
                    </a:p>
                  </a:txBody>
                  <a:tcPr marT="498925" marB="498925" marR="499000" marL="499000">
                    <a:lnL cap="flat" cmpd="sng" w="9525">
                      <a:solidFill>
                        <a:schemeClr val="lt1">
                          <a:alpha val="0"/>
                        </a:schemeClr>
                      </a:solidFill>
                      <a:prstDash val="solid"/>
                      <a:round/>
                      <a:headEnd len="sm" w="sm" type="none"/>
                      <a:tailEnd len="sm" w="sm" type="none"/>
                    </a:lnL>
                    <a:lnR cap="flat" cmpd="sng" w="9525">
                      <a:solidFill>
                        <a:schemeClr val="lt1">
                          <a:alpha val="0"/>
                        </a:schemeClr>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r h="7558675">
                <a:tc>
                  <a:txBody>
                    <a:bodyPr/>
                    <a:lstStyle/>
                    <a:p>
                      <a:pPr indent="0" lvl="0" marL="0" marR="0" rtl="0" algn="just">
                        <a:lnSpc>
                          <a:spcPct val="150000"/>
                        </a:lnSpc>
                        <a:spcBef>
                          <a:spcPts val="0"/>
                        </a:spcBef>
                        <a:spcAft>
                          <a:spcPts val="0"/>
                        </a:spcAft>
                        <a:buClr>
                          <a:schemeClr val="dk1"/>
                        </a:buClr>
                        <a:buSzPts val="6000"/>
                        <a:buFont typeface="Arial"/>
                        <a:buNone/>
                      </a:pPr>
                      <a:r>
                        <a:rPr lang="pt-BR" sz="4300"/>
                        <a:t>Contrary to popular belief, Lorem Ipsum is not simply random text. It has roots in a piece of classical Latin literature from 45 BC, making it over 2000 years old. The standard chunk of Lorem Ipsum used since the 1500s is reproduced below for those interested. Sections 1.10.32 and 1.10.33 from "de Finibus Bonorum et Malorum". </a:t>
                      </a:r>
                      <a:r>
                        <a:rPr lang="pt-BR" sz="4300">
                          <a:solidFill>
                            <a:schemeClr val="dk1"/>
                          </a:solidFill>
                        </a:rPr>
                        <a:t>Sections 1.10.32 and 1.10.33 from "de Finibus Bonorum et Malorum".</a:t>
                      </a:r>
                      <a:endParaRPr sz="4300"/>
                    </a:p>
                  </a:txBody>
                  <a:tcPr marT="498925" marB="498925" marR="499000" marL="499000">
                    <a:lnL cap="flat" cmpd="sng" w="9525">
                      <a:solidFill>
                        <a:schemeClr val="lt1"/>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pic>
        <p:nvPicPr>
          <p:cNvPr id="95" name="Google Shape;95;p15"/>
          <p:cNvPicPr preferRelativeResize="0"/>
          <p:nvPr/>
        </p:nvPicPr>
        <p:blipFill rotWithShape="1">
          <a:blip r:embed="rId3">
            <a:alphaModFix/>
          </a:blip>
          <a:srcRect b="8282" l="0" r="0" t="0"/>
          <a:stretch/>
        </p:blipFill>
        <p:spPr>
          <a:xfrm>
            <a:off x="19740782" y="12615962"/>
            <a:ext cx="9064127" cy="4073398"/>
          </a:xfrm>
          <a:prstGeom prst="rect">
            <a:avLst/>
          </a:prstGeom>
          <a:noFill/>
          <a:ln>
            <a:noFill/>
          </a:ln>
        </p:spPr>
      </p:pic>
      <p:sp>
        <p:nvSpPr>
          <p:cNvPr id="96" name="Google Shape;96;p15"/>
          <p:cNvSpPr txBox="1"/>
          <p:nvPr/>
        </p:nvSpPr>
        <p:spPr>
          <a:xfrm>
            <a:off x="19714039" y="11859618"/>
            <a:ext cx="9121500" cy="756000"/>
          </a:xfrm>
          <a:prstGeom prst="rect">
            <a:avLst/>
          </a:prstGeom>
          <a:noFill/>
          <a:ln>
            <a:noFill/>
          </a:ln>
        </p:spPr>
        <p:txBody>
          <a:bodyPr anchorCtr="0" anchor="ctr" bIns="498975" lIns="498975" spcFirstLastPara="1" rIns="498975" wrap="square" tIns="498975">
            <a:noAutofit/>
          </a:bodyPr>
          <a:lstStyle/>
          <a:p>
            <a:pPr indent="0" lvl="0" marL="0" rtl="0" algn="ctr">
              <a:lnSpc>
                <a:spcPct val="150000"/>
              </a:lnSpc>
              <a:spcBef>
                <a:spcPts val="0"/>
              </a:spcBef>
              <a:spcAft>
                <a:spcPts val="0"/>
              </a:spcAft>
              <a:buNone/>
            </a:pPr>
            <a:r>
              <a:rPr lang="pt-BR" sz="3200"/>
              <a:t>Figure 1: example of image.</a:t>
            </a:r>
            <a:endParaRPr sz="3200"/>
          </a:p>
        </p:txBody>
      </p:sp>
      <p:sp>
        <p:nvSpPr>
          <p:cNvPr id="97" name="Google Shape;97;p15"/>
          <p:cNvSpPr txBox="1"/>
          <p:nvPr/>
        </p:nvSpPr>
        <p:spPr>
          <a:xfrm>
            <a:off x="1257455" y="978798"/>
            <a:ext cx="29885100" cy="2634300"/>
          </a:xfrm>
          <a:prstGeom prst="rect">
            <a:avLst/>
          </a:prstGeom>
          <a:noFill/>
          <a:ln>
            <a:noFill/>
          </a:ln>
        </p:spPr>
        <p:txBody>
          <a:bodyPr anchorCtr="0" anchor="ctr" bIns="498975" lIns="498975" spcFirstLastPara="1" rIns="498975" wrap="square" tIns="498975">
            <a:noAutofit/>
          </a:bodyPr>
          <a:lstStyle/>
          <a:p>
            <a:pPr indent="0" lvl="0" marL="0" rtl="0" algn="ctr">
              <a:lnSpc>
                <a:spcPct val="150000"/>
              </a:lnSpc>
              <a:spcBef>
                <a:spcPts val="0"/>
              </a:spcBef>
              <a:spcAft>
                <a:spcPts val="0"/>
              </a:spcAft>
              <a:buNone/>
            </a:pPr>
            <a:r>
              <a:rPr lang="pt-BR" sz="9000">
                <a:solidFill>
                  <a:schemeClr val="dk1"/>
                </a:solidFill>
              </a:rPr>
              <a:t>Title - Geoinfo template</a:t>
            </a:r>
            <a:endParaRPr sz="9000"/>
          </a:p>
        </p:txBody>
      </p:sp>
      <p:sp>
        <p:nvSpPr>
          <p:cNvPr id="98" name="Google Shape;98;p15"/>
          <p:cNvSpPr txBox="1"/>
          <p:nvPr/>
        </p:nvSpPr>
        <p:spPr>
          <a:xfrm>
            <a:off x="6572174" y="3836825"/>
            <a:ext cx="17971800" cy="2634300"/>
          </a:xfrm>
          <a:prstGeom prst="rect">
            <a:avLst/>
          </a:prstGeom>
          <a:noFill/>
          <a:ln>
            <a:noFill/>
          </a:ln>
        </p:spPr>
        <p:txBody>
          <a:bodyPr anchorCtr="0" anchor="ctr" bIns="498975" lIns="498975" spcFirstLastPara="1" rIns="498975" wrap="square" tIns="498975">
            <a:noAutofit/>
          </a:bodyPr>
          <a:lstStyle/>
          <a:p>
            <a:pPr indent="0" lvl="0" marL="1968500" marR="1333500" rtl="0" algn="ctr">
              <a:lnSpc>
                <a:spcPct val="115000"/>
              </a:lnSpc>
              <a:spcBef>
                <a:spcPts val="0"/>
              </a:spcBef>
              <a:spcAft>
                <a:spcPts val="0"/>
              </a:spcAft>
              <a:buNone/>
            </a:pPr>
            <a:r>
              <a:rPr lang="pt-BR" sz="4300"/>
              <a:t>Authors’ name¹,</a:t>
            </a:r>
            <a:endParaRPr sz="4300"/>
          </a:p>
          <a:p>
            <a:pPr indent="0" lvl="0" marL="0" rtl="0" algn="ctr">
              <a:lnSpc>
                <a:spcPct val="115000"/>
              </a:lnSpc>
              <a:spcBef>
                <a:spcPts val="0"/>
              </a:spcBef>
              <a:spcAft>
                <a:spcPts val="0"/>
              </a:spcAft>
              <a:buNone/>
            </a:pPr>
            <a:r>
              <a:rPr lang="pt-BR" sz="3900"/>
              <a:t>¹Authors’ Affiliation</a:t>
            </a:r>
            <a:endParaRPr sz="3900"/>
          </a:p>
          <a:p>
            <a:pPr indent="0" lvl="0" marL="0" rtl="0" algn="ctr">
              <a:lnSpc>
                <a:spcPct val="115000"/>
              </a:lnSpc>
              <a:spcBef>
                <a:spcPts val="0"/>
              </a:spcBef>
              <a:spcAft>
                <a:spcPts val="0"/>
              </a:spcAft>
              <a:buNone/>
            </a:pPr>
            <a:r>
              <a:rPr lang="pt-BR" sz="3900"/>
              <a:t>Authors’ E-mail</a:t>
            </a:r>
            <a:endParaRPr sz="3900"/>
          </a:p>
        </p:txBody>
      </p:sp>
      <p:sp>
        <p:nvSpPr>
          <p:cNvPr id="99" name="Google Shape;99;p15"/>
          <p:cNvSpPr/>
          <p:nvPr/>
        </p:nvSpPr>
        <p:spPr>
          <a:xfrm>
            <a:off x="1257080" y="4258390"/>
            <a:ext cx="5315100" cy="1791300"/>
          </a:xfrm>
          <a:prstGeom prst="rect">
            <a:avLst/>
          </a:prstGeom>
          <a:solidFill>
            <a:schemeClr val="lt1"/>
          </a:solidFill>
          <a:ln cap="flat" cmpd="sng" w="9525">
            <a:solidFill>
              <a:srgbClr val="0D0D0D"/>
            </a:solidFill>
            <a:prstDash val="dash"/>
            <a:round/>
            <a:headEnd len="sm" w="sm" type="none"/>
            <a:tailEnd len="sm" w="sm" type="none"/>
          </a:ln>
        </p:spPr>
        <p:txBody>
          <a:bodyPr anchorCtr="0" anchor="ctr" bIns="498975" lIns="498975" spcFirstLastPara="1" rIns="498975" wrap="square" tIns="498975">
            <a:noAutofit/>
          </a:bodyPr>
          <a:lstStyle/>
          <a:p>
            <a:pPr indent="0" lvl="0" marL="0" rtl="0" algn="ctr">
              <a:spcBef>
                <a:spcPts val="0"/>
              </a:spcBef>
              <a:spcAft>
                <a:spcPts val="0"/>
              </a:spcAft>
              <a:buNone/>
            </a:pPr>
            <a:r>
              <a:rPr lang="pt-BR" sz="4300"/>
              <a:t>Authors’ affiliation logo</a:t>
            </a:r>
            <a:endParaRPr sz="4300"/>
          </a:p>
        </p:txBody>
      </p:sp>
      <p:pic>
        <p:nvPicPr>
          <p:cNvPr id="100" name="Google Shape;100;p15"/>
          <p:cNvPicPr preferRelativeResize="0"/>
          <p:nvPr/>
        </p:nvPicPr>
        <p:blipFill rotWithShape="1">
          <a:blip r:embed="rId4">
            <a:alphaModFix/>
          </a:blip>
          <a:srcRect b="0" l="3637" r="3563" t="0"/>
          <a:stretch/>
        </p:blipFill>
        <p:spPr>
          <a:xfrm>
            <a:off x="24544025" y="4015750"/>
            <a:ext cx="6877125" cy="20333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